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_rels/theme10.xml.rels" ContentType="application/vnd.openxmlformats-package.relationships+xml"/>
  <Override PartName="/ppt/theme/_rels/theme1.xml.rels" ContentType="application/vnd.openxmlformats-package.relationships+xml"/>
  <Override PartName="/ppt/theme/_rels/theme9.xml.rels" ContentType="application/vnd.openxmlformats-package.relationships+xml"/>
  <Override PartName="/ppt/theme/_rels/theme8.xml.rels" ContentType="application/vnd.openxmlformats-package.relationships+xml"/>
  <Override PartName="/ppt/theme/_rels/theme7.xml.rels" ContentType="application/vnd.openxmlformats-package.relationships+xml"/>
  <Override PartName="/ppt/theme/_rels/theme6.xml.rels" ContentType="application/vnd.openxmlformats-package.relationships+xml"/>
  <Override PartName="/ppt/theme/_rels/theme5.xml.rels" ContentType="application/vnd.openxmlformats-package.relationships+xml"/>
  <Override PartName="/ppt/theme/_rels/theme4.xml.rels" ContentType="application/vnd.openxmlformats-package.relationships+xml"/>
  <Override PartName="/ppt/theme/_rels/theme3.xml.rels" ContentType="application/vnd.openxmlformats-package.relationships+xml"/>
  <Override PartName="/ppt/theme/_rels/theme2.xml.rels" ContentType="application/vnd.openxmlformats-package.relationships+xml"/>
  <Override PartName="/ppt/theme/_rels/theme11.xml.rels" ContentType="application/vnd.openxmlformats-package.relationships+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_rels/presentation.xml.rels" ContentType="application/vnd.openxmlformats-package.relationships+xml"/>
  <Override PartName="/ppt/media/image1.jpeg" ContentType="image/jpeg"/>
  <Override PartName="/ppt/media/image2.png" ContentType="image/png"/>
  <Override PartName="/ppt/media/image3.jpeg" ContentType="image/jpeg"/>
  <Override PartName="/ppt/media/image4.png" ContentType="image/png"/>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4.xml.rels" ContentType="application/vnd.openxmlformats-package.relationships+xml"/>
  <Override PartName="/ppt/slideLayouts/_rels/slideLayout6.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10.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7.xml.rels" ContentType="application/vnd.openxmlformats-package.relationship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9" r:id="rId6"/>
    <p:sldMasterId id="2147483661" r:id="rId7"/>
    <p:sldMasterId id="2147483663" r:id="rId8"/>
    <p:sldMasterId id="2147483665" r:id="rId9"/>
    <p:sldMasterId id="2147483667" r:id="rId10"/>
    <p:sldMasterId id="2147483669" r:id="rId11"/>
    <p:sldMasterId id="2147483671" r:id="rId12"/>
  </p:sldMasterIdLst>
  <p:sldIdLst>
    <p:sldId id="256" r:id="rId13"/>
    <p:sldId id="257" r:id="rId14"/>
    <p:sldId id="258" r:id="rId15"/>
    <p:sldId id="259" r:id="rId16"/>
    <p:sldId id="260" r:id="rId17"/>
    <p:sldId id="261" r:id="rId18"/>
    <p:sldId id="262" r:id="rId19"/>
    <p:sldId id="263" r:id="rId20"/>
    <p:sldId id="264" r:id="rId21"/>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ый слайд">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1143000"/>
            <a:ext cx="8229240" cy="1066320"/>
          </a:xfrm>
          <a:prstGeom prst="rect">
            <a:avLst/>
          </a:prstGeom>
          <a:noFill/>
          <a:ln w="0">
            <a:noFill/>
          </a:ln>
        </p:spPr>
        <p:txBody>
          <a:bodyPr lIns="0" rIns="0" tIns="0" bIns="0" anchor="ctr">
            <a:noAutofit/>
          </a:bodyPr>
          <a:p>
            <a:pPr indent="0">
              <a:buNone/>
            </a:pPr>
            <a:endParaRPr b="0" lang="ru-RU" sz="1800" strike="noStrike" u="none">
              <a:solidFill>
                <a:schemeClr val="dk1"/>
              </a:solidFill>
              <a:uFillTx/>
              <a:latin typeface="Georgia"/>
            </a:endParaRPr>
          </a:p>
        </p:txBody>
      </p:sp>
      <p:sp>
        <p:nvSpPr>
          <p:cNvPr id="30" name="PlaceHolder 2"/>
          <p:cNvSpPr>
            <a:spLocks noGrp="1"/>
          </p:cNvSpPr>
          <p:nvPr>
            <p:ph type="subTitle"/>
          </p:nvPr>
        </p:nvSpPr>
        <p:spPr>
          <a:xfrm>
            <a:off x="457200" y="2249280"/>
            <a:ext cx="8229240" cy="4324680"/>
          </a:xfrm>
          <a:prstGeom prst="rect">
            <a:avLst/>
          </a:prstGeom>
          <a:noFill/>
          <a:ln w="0">
            <a:noFill/>
          </a:ln>
        </p:spPr>
        <p:txBody>
          <a:bodyPr lIns="0" rIns="0" tIns="0" bIns="0" anchor="ctr">
            <a:noAutofit/>
          </a:bodyPr>
          <a:p>
            <a:pPr indent="0" algn="ctr">
              <a:buNone/>
            </a:pPr>
            <a:endParaRPr b="0" lang="ru-RU" sz="3200" strike="noStrike" u="none">
              <a:solidFill>
                <a:srgbClr val="000000"/>
              </a:solidFill>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7BB7801A-EF75-42FD-B18A-33161AB6F292}"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и вертикальный текст">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AC6E74F-9F88-4FB2-9F36-849D2D3F013E}"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Вертикальный заголовок и текст">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E8181877-D89A-4D93-AC60-3018AF78872F}"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Заголовок и объект">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A67B39B9-AFB4-4FE7-9247-B343DE09A12D}" type="slidenum">
              <a:t>&lt;#&gt;</a:t>
            </a:fld>
          </a:p>
        </p:txBody>
      </p:sp>
      <p:sp>
        <p:nvSpPr>
          <p:cNvPr id="4" name="PlaceHolder 3"/>
          <p:cNvSpPr>
            <a:spLocks noGrp="1"/>
          </p:cNvSpPr>
          <p:nvPr>
            <p:ph type="dt" idx="10"/>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и объект">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5D513955-7F33-4B9C-B5D6-4DFD607D3294}" type="slidenum">
              <a:t>&lt;#&gt;</a:t>
            </a:fld>
          </a:p>
        </p:txBody>
      </p:sp>
      <p:sp>
        <p:nvSpPr>
          <p:cNvPr id="4" name="PlaceHolder 3"/>
          <p:cNvSpPr>
            <a:spLocks noGrp="1"/>
          </p:cNvSpPr>
          <p:nvPr>
            <p:ph type="dt" idx="10"/>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Заголовок и объект">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1143000"/>
            <a:ext cx="8229240" cy="1066320"/>
          </a:xfrm>
          <a:prstGeom prst="rect">
            <a:avLst/>
          </a:prstGeom>
          <a:noFill/>
          <a:ln w="0">
            <a:noFill/>
          </a:ln>
        </p:spPr>
        <p:txBody>
          <a:bodyPr lIns="0" rIns="0" tIns="0" bIns="0" anchor="ctr">
            <a:noAutofit/>
          </a:bodyPr>
          <a:p>
            <a:pPr indent="0">
              <a:buNone/>
            </a:pPr>
            <a:endParaRPr b="0" lang="ru-RU" sz="1800" strike="noStrike" u="none">
              <a:solidFill>
                <a:schemeClr val="dk1"/>
              </a:solidFill>
              <a:uFillTx/>
              <a:latin typeface="Georgia"/>
            </a:endParaRPr>
          </a:p>
        </p:txBody>
      </p:sp>
      <p:sp>
        <p:nvSpPr>
          <p:cNvPr id="86" name="PlaceHolder 2"/>
          <p:cNvSpPr>
            <a:spLocks noGrp="1"/>
          </p:cNvSpPr>
          <p:nvPr>
            <p:ph type="subTitle"/>
          </p:nvPr>
        </p:nvSpPr>
        <p:spPr>
          <a:xfrm>
            <a:off x="457200" y="2249280"/>
            <a:ext cx="8229240" cy="4324680"/>
          </a:xfrm>
          <a:prstGeom prst="rect">
            <a:avLst/>
          </a:prstGeom>
          <a:noFill/>
          <a:ln w="0">
            <a:noFill/>
          </a:ln>
        </p:spPr>
        <p:txBody>
          <a:bodyPr lIns="0" rIns="0" tIns="0" bIns="0" anchor="ctr">
            <a:noAutofit/>
          </a:bodyPr>
          <a:p>
            <a:pPr indent="0" algn="ctr">
              <a:buNone/>
            </a:pPr>
            <a:endParaRPr b="0" lang="ru-RU" sz="3200" strike="noStrike" u="none">
              <a:solidFill>
                <a:srgbClr val="000000"/>
              </a:solidFill>
              <a:uFillTx/>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FDCF8911-7C50-4BDE-A2DF-61A392C0E95A}"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Заголовок и объект">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1143000"/>
            <a:ext cx="8229240" cy="1066320"/>
          </a:xfrm>
          <a:prstGeom prst="rect">
            <a:avLst/>
          </a:prstGeom>
          <a:noFill/>
          <a:ln w="0">
            <a:noFill/>
          </a:ln>
        </p:spPr>
        <p:txBody>
          <a:bodyPr lIns="0" rIns="0" tIns="0" bIns="0" anchor="ctr">
            <a:noAutofit/>
          </a:bodyPr>
          <a:p>
            <a:pPr indent="0">
              <a:buNone/>
            </a:pPr>
            <a:endParaRPr b="0" lang="ru-RU" sz="1800" strike="noStrike" u="none">
              <a:solidFill>
                <a:schemeClr val="dk1"/>
              </a:solidFill>
              <a:uFillTx/>
              <a:latin typeface="Georgia"/>
            </a:endParaRPr>
          </a:p>
        </p:txBody>
      </p:sp>
      <p:sp>
        <p:nvSpPr>
          <p:cNvPr id="88" name="PlaceHolder 2"/>
          <p:cNvSpPr>
            <a:spLocks noGrp="1"/>
          </p:cNvSpPr>
          <p:nvPr>
            <p:ph/>
          </p:nvPr>
        </p:nvSpPr>
        <p:spPr>
          <a:xfrm>
            <a:off x="457200" y="2249280"/>
            <a:ext cx="8229240" cy="4324680"/>
          </a:xfrm>
          <a:prstGeom prst="rect">
            <a:avLst/>
          </a:prstGeom>
          <a:noFill/>
          <a:ln w="0">
            <a:noFill/>
          </a:ln>
        </p:spPr>
        <p:txBody>
          <a:bodyPr lIns="0" rIns="0" tIns="0" bIns="0" anchor="t">
            <a:normAutofit/>
          </a:bodyPr>
          <a:p>
            <a:pPr indent="0">
              <a:spcBef>
                <a:spcPts val="1417"/>
              </a:spcBef>
              <a:buNone/>
            </a:pPr>
            <a:endParaRPr b="0" lang="ru-RU" sz="2800" strike="noStrike" u="none">
              <a:solidFill>
                <a:schemeClr val="dk1"/>
              </a:solidFill>
              <a:uFillTx/>
              <a:latin typeface="Georgia"/>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C64D5303-EBC7-4D8F-8186-A11F27FBC0D0}"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Заголовок раздела">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B395DC5B-1BE2-4760-84BC-1C940F6DC95B}" type="slidenum">
              <a:t>&lt;#&gt;</a:t>
            </a:fld>
          </a:p>
        </p:txBody>
      </p:sp>
      <p:sp>
        <p:nvSpPr>
          <p:cNvPr id="4" name="PlaceHolder 3"/>
          <p:cNvSpPr>
            <a:spLocks noGrp="1"/>
          </p:cNvSpPr>
          <p:nvPr>
            <p:ph type="dt" idx="13"/>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Два объекта">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1143000"/>
            <a:ext cx="8229240" cy="1066320"/>
          </a:xfrm>
          <a:prstGeom prst="rect">
            <a:avLst/>
          </a:prstGeom>
          <a:noFill/>
          <a:ln w="0">
            <a:noFill/>
          </a:ln>
        </p:spPr>
        <p:txBody>
          <a:bodyPr lIns="0" rIns="0" tIns="0" bIns="0" anchor="ctr">
            <a:noAutofit/>
          </a:bodyPr>
          <a:p>
            <a:pPr indent="0">
              <a:buNone/>
            </a:pPr>
            <a:endParaRPr b="0" lang="ru-RU" sz="1800" strike="noStrike" u="none">
              <a:solidFill>
                <a:schemeClr val="dk1"/>
              </a:solidFill>
              <a:uFillTx/>
              <a:latin typeface="Georgia"/>
            </a:endParaRPr>
          </a:p>
        </p:txBody>
      </p:sp>
      <p:sp>
        <p:nvSpPr>
          <p:cNvPr id="127" name="PlaceHolder 2"/>
          <p:cNvSpPr>
            <a:spLocks noGrp="1"/>
          </p:cNvSpPr>
          <p:nvPr>
            <p:ph/>
          </p:nvPr>
        </p:nvSpPr>
        <p:spPr>
          <a:xfrm>
            <a:off x="457200" y="2249280"/>
            <a:ext cx="4015800" cy="4324680"/>
          </a:xfrm>
          <a:prstGeom prst="rect">
            <a:avLst/>
          </a:prstGeom>
          <a:noFill/>
          <a:ln w="0">
            <a:noFill/>
          </a:ln>
        </p:spPr>
        <p:txBody>
          <a:bodyPr lIns="0" rIns="0" tIns="0" bIns="0" anchor="t">
            <a:normAutofit/>
          </a:bodyPr>
          <a:p>
            <a:pPr indent="0">
              <a:spcBef>
                <a:spcPts val="1417"/>
              </a:spcBef>
              <a:buNone/>
            </a:pPr>
            <a:endParaRPr b="0" lang="ru-RU" sz="2800" strike="noStrike" u="none">
              <a:solidFill>
                <a:schemeClr val="dk1"/>
              </a:solidFill>
              <a:uFillTx/>
              <a:latin typeface="Georgia"/>
            </a:endParaRPr>
          </a:p>
        </p:txBody>
      </p:sp>
      <p:sp>
        <p:nvSpPr>
          <p:cNvPr id="128" name="PlaceHolder 3"/>
          <p:cNvSpPr>
            <a:spLocks noGrp="1"/>
          </p:cNvSpPr>
          <p:nvPr>
            <p:ph/>
          </p:nvPr>
        </p:nvSpPr>
        <p:spPr>
          <a:xfrm>
            <a:off x="4674240" y="2249280"/>
            <a:ext cx="4015800" cy="4324680"/>
          </a:xfrm>
          <a:prstGeom prst="rect">
            <a:avLst/>
          </a:prstGeom>
          <a:noFill/>
          <a:ln w="0">
            <a:noFill/>
          </a:ln>
        </p:spPr>
        <p:txBody>
          <a:bodyPr lIns="0" rIns="0" tIns="0" bIns="0" anchor="t">
            <a:normAutofit/>
          </a:bodyPr>
          <a:p>
            <a:pPr indent="0">
              <a:spcBef>
                <a:spcPts val="1417"/>
              </a:spcBef>
              <a:buNone/>
            </a:pPr>
            <a:endParaRPr b="0" lang="ru-RU" sz="2800" strike="noStrike" u="none">
              <a:solidFill>
                <a:schemeClr val="dk1"/>
              </a:solidFill>
              <a:uFillTx/>
              <a:latin typeface="Georgia"/>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A40500BE-7E92-48F0-B7A6-7DA82694540C}" type="slidenum">
              <a:t>&lt;#&gt;</a:t>
            </a:fld>
          </a:p>
        </p:txBody>
      </p:sp>
      <p:sp>
        <p:nvSpPr>
          <p:cNvPr id="7" name="PlaceHolder 6"/>
          <p:cNvSpPr>
            <a:spLocks noGrp="1"/>
          </p:cNvSpPr>
          <p:nvPr>
            <p:ph type="dt" idx="16"/>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Сравнение">
    <p:spTree>
      <p:nvGrpSpPr>
        <p:cNvPr id="1" name=""/>
        <p:cNvGrpSpPr/>
        <p:nvPr/>
      </p:nvGrpSpPr>
      <p:grpSpPr>
        <a:xfrm>
          <a:off x="0" y="0"/>
          <a:ext cx="0" cy="0"/>
          <a:chOff x="0" y="0"/>
          <a:chExt cx="0" cy="0"/>
        </a:xfrm>
      </p:grpSpPr>
      <p:sp>
        <p:nvSpPr>
          <p:cNvPr id="2" name="PlaceHolder 1"/>
          <p:cNvSpPr>
            <a:spLocks noGrp="1"/>
          </p:cNvSpPr>
          <p:nvPr>
            <p:ph type="ftr" idx="21"/>
          </p:nvPr>
        </p:nvSpPr>
        <p:spPr/>
        <p:txBody>
          <a:bodyPr/>
          <a:p>
            <a:r>
              <a:t>Footer</a:t>
            </a:r>
          </a:p>
        </p:txBody>
      </p:sp>
      <p:sp>
        <p:nvSpPr>
          <p:cNvPr id="3" name="PlaceHolder 2"/>
          <p:cNvSpPr>
            <a:spLocks noGrp="1"/>
          </p:cNvSpPr>
          <p:nvPr>
            <p:ph type="sldNum" idx="20"/>
          </p:nvPr>
        </p:nvSpPr>
        <p:spPr/>
        <p:txBody>
          <a:bodyPr/>
          <a:p>
            <a:fld id="{4C4F512C-D382-40EE-8607-607D4EA37E6B}" type="slidenum">
              <a:t>&lt;#&gt;</a:t>
            </a:fld>
          </a:p>
        </p:txBody>
      </p:sp>
      <p:sp>
        <p:nvSpPr>
          <p:cNvPr id="4" name="PlaceHolder 3"/>
          <p:cNvSpPr>
            <a:spLocks noGrp="1"/>
          </p:cNvSpPr>
          <p:nvPr>
            <p:ph type="dt" idx="19"/>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Только заголовок">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1143000"/>
            <a:ext cx="8229240" cy="1066320"/>
          </a:xfrm>
          <a:prstGeom prst="rect">
            <a:avLst/>
          </a:prstGeom>
          <a:noFill/>
          <a:ln w="0">
            <a:noFill/>
          </a:ln>
        </p:spPr>
        <p:txBody>
          <a:bodyPr lIns="0" rIns="0" tIns="0" bIns="0" anchor="ctr">
            <a:noAutofit/>
          </a:bodyPr>
          <a:p>
            <a:pPr indent="0">
              <a:buNone/>
            </a:pPr>
            <a:endParaRPr b="0" lang="ru-RU" sz="1800" strike="noStrike" u="none">
              <a:solidFill>
                <a:schemeClr val="dk1"/>
              </a:solidFill>
              <a:uFillTx/>
              <a:latin typeface="Georgia"/>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D049DA87-703E-413D-AA54-459723D039F7}" type="slidenum">
              <a:t>&lt;#&gt;</a:t>
            </a:fld>
          </a:p>
        </p:txBody>
      </p:sp>
      <p:sp>
        <p:nvSpPr>
          <p:cNvPr id="5" name="PlaceHolder 4"/>
          <p:cNvSpPr>
            <a:spLocks noGrp="1"/>
          </p:cNvSpPr>
          <p:nvPr>
            <p:ph type="dt" idx="22"/>
          </p:nvPr>
        </p:nvSpPr>
        <p:spPr/>
        <p:txBody>
          <a:bodyPr/>
          <a:p>
            <a:r>
              <a:rPr lang="ru-RU"/>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Пустой слайд">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D7FC228B-B148-4CBA-9603-38FD2AE351FA}" type="slidenum">
              <a:t>&lt;#&gt;</a:t>
            </a:fld>
          </a:p>
        </p:txBody>
      </p:sp>
      <p:sp>
        <p:nvSpPr>
          <p:cNvPr id="4" name="PlaceHolder 3"/>
          <p:cNvSpPr>
            <a:spLocks noGrp="1"/>
          </p:cNvSpPr>
          <p:nvPr>
            <p:ph type="dt" idx="25"/>
          </p:nvPr>
        </p:nvSpPr>
        <p:spPr/>
        <p:txBody>
          <a:bodyPr/>
          <a:p>
            <a:r>
              <a:rPr lang="ru-RU"/>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Объект с подписью">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DF3FB1CF-82A3-4ED7-A7A6-E852F4090F9A}"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Рисунок с подписью">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09286824-7853-4CC0-8C3F-7CA13DB8414A}" type="slidenum">
              <a:t>&lt;#&gt;</a:t>
            </a:fld>
          </a:p>
        </p:txBody>
      </p:sp>
      <p:sp>
        <p:nvSpPr>
          <p:cNvPr id="4" name="PlaceHolder 3"/>
          <p:cNvSpPr>
            <a:spLocks noGrp="1"/>
          </p:cNvSpPr>
          <p:nvPr>
            <p:ph type="dt" idx="31"/>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8.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9.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10.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11.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12.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3.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Прямоугольник 27" hidden="1"/>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 name="Прямоугольник 28" hidden="1"/>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 name="Прямоугольник 29" hidden="1"/>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3" name="Прямоугольник 30" hidden="1"/>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 name="Прямоугольник 31" hidden="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5" name="Скругленный прямоугольник 32" hidden="1"/>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6" name="Скругленный прямоугольник 33" hidden="1"/>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7" name="Прямоугольник 34" hidden="1"/>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8" name="Прямоугольник 35" hidden="1"/>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 name="Прямоугольник 36" hidden="1"/>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0" name="Прямоугольник 37" hidden="1"/>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 name="Прямоугольник 38" hidden="1"/>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2" name="Прямоугольник 39" hidden="1"/>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 name="Прямоугольник 22"/>
          <p:cNvSpPr/>
          <p:nvPr/>
        </p:nvSpPr>
        <p:spPr>
          <a:xfrm flipV="1">
            <a:off x="5410080" y="380988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4" name="Прямоугольник 23"/>
          <p:cNvSpPr/>
          <p:nvPr/>
        </p:nvSpPr>
        <p:spPr>
          <a:xfrm flipV="1">
            <a:off x="5410080" y="3897000"/>
            <a:ext cx="3733560" cy="19152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 name="Прямоугольник 24"/>
          <p:cNvSpPr/>
          <p:nvPr/>
        </p:nvSpPr>
        <p:spPr>
          <a:xfrm flipV="1">
            <a:off x="5410080" y="4115160"/>
            <a:ext cx="3733560" cy="8640"/>
          </a:xfrm>
          <a:prstGeom prst="rect">
            <a:avLst/>
          </a:prstGeom>
          <a:solidFill>
            <a:schemeClr val="accent2">
              <a:alpha val="65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6000" bIns="-36000" anchor="ctr">
            <a:noAutofit/>
          </a:bodyPr>
          <a:p>
            <a:pPr algn="ctr" defTabSz="914400">
              <a:lnSpc>
                <a:spcPct val="100000"/>
              </a:lnSpc>
            </a:pPr>
            <a:endParaRPr b="0" lang="en-US" sz="1800" strike="noStrike" u="none">
              <a:solidFill>
                <a:schemeClr val="lt1"/>
              </a:solidFill>
              <a:uFillTx/>
              <a:latin typeface="Georgia"/>
            </a:endParaRPr>
          </a:p>
        </p:txBody>
      </p:sp>
      <p:sp>
        <p:nvSpPr>
          <p:cNvPr id="16" name="Прямоугольник 25"/>
          <p:cNvSpPr/>
          <p:nvPr/>
        </p:nvSpPr>
        <p:spPr>
          <a:xfrm flipV="1">
            <a:off x="5410080" y="4164480"/>
            <a:ext cx="1965600" cy="18000"/>
          </a:xfrm>
          <a:prstGeom prst="rect">
            <a:avLst/>
          </a:prstGeom>
          <a:solidFill>
            <a:schemeClr val="accent2">
              <a:alpha val="6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6640" bIns="-26640" anchor="ctr">
            <a:noAutofit/>
          </a:bodyPr>
          <a:p>
            <a:pPr algn="ctr" defTabSz="914400">
              <a:lnSpc>
                <a:spcPct val="100000"/>
              </a:lnSpc>
            </a:pPr>
            <a:endParaRPr b="0" lang="en-US" sz="1800" strike="noStrike" u="none">
              <a:solidFill>
                <a:schemeClr val="lt1"/>
              </a:solidFill>
              <a:uFillTx/>
              <a:latin typeface="Georgia"/>
            </a:endParaRPr>
          </a:p>
        </p:txBody>
      </p:sp>
      <p:sp>
        <p:nvSpPr>
          <p:cNvPr id="17" name="Прямоугольник 26"/>
          <p:cNvSpPr/>
          <p:nvPr/>
        </p:nvSpPr>
        <p:spPr>
          <a:xfrm flipV="1">
            <a:off x="5410080" y="4199400"/>
            <a:ext cx="1965600" cy="8640"/>
          </a:xfrm>
          <a:prstGeom prst="rect">
            <a:avLst/>
          </a:prstGeom>
          <a:solidFill>
            <a:schemeClr val="accent2">
              <a:alpha val="65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6000" bIns="-36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8" name="Скругленный прямоугольник 29"/>
          <p:cNvSpPr/>
          <p:nvPr/>
        </p:nvSpPr>
        <p:spPr>
          <a:xfrm>
            <a:off x="5410080" y="3962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9" name="Скругленный прямоугольник 30"/>
          <p:cNvSpPr/>
          <p:nvPr/>
        </p:nvSpPr>
        <p:spPr>
          <a:xfrm>
            <a:off x="7376400" y="40611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20" name="Прямоугольник 6"/>
          <p:cNvSpPr/>
          <p:nvPr/>
        </p:nvSpPr>
        <p:spPr>
          <a:xfrm>
            <a:off x="0" y="3649680"/>
            <a:ext cx="9143640" cy="24372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 name="Прямоугольник 9"/>
          <p:cNvSpPr/>
          <p:nvPr/>
        </p:nvSpPr>
        <p:spPr>
          <a:xfrm>
            <a:off x="0" y="3675600"/>
            <a:ext cx="9143640" cy="14040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2" name="Прямоугольник 10"/>
          <p:cNvSpPr/>
          <p:nvPr/>
        </p:nvSpPr>
        <p:spPr>
          <a:xfrm flipV="1">
            <a:off x="6414120" y="3642480"/>
            <a:ext cx="2729520" cy="24804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3" name="Прямоугольник 18"/>
          <p:cNvSpPr/>
          <p:nvPr/>
        </p:nvSpPr>
        <p:spPr>
          <a:xfrm>
            <a:off x="0" y="0"/>
            <a:ext cx="9143640" cy="37015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4" name="PlaceHolder 1"/>
          <p:cNvSpPr>
            <a:spLocks noGrp="1"/>
          </p:cNvSpPr>
          <p:nvPr>
            <p:ph type="title"/>
          </p:nvPr>
        </p:nvSpPr>
        <p:spPr>
          <a:xfrm>
            <a:off x="457200" y="2401920"/>
            <a:ext cx="8457840" cy="1469520"/>
          </a:xfrm>
          <a:prstGeom prst="rect">
            <a:avLst/>
          </a:prstGeom>
          <a:noFill/>
          <a:ln w="0">
            <a:noFill/>
          </a:ln>
        </p:spPr>
        <p:txBody>
          <a:bodyPr lIns="90000" rIns="90000" tIns="45000" bIns="45000" anchor="b">
            <a:noAutofit/>
          </a:bodyPr>
          <a:p>
            <a:pPr indent="0">
              <a:lnSpc>
                <a:spcPct val="100000"/>
              </a:lnSpc>
              <a:buNone/>
            </a:pPr>
            <a:r>
              <a:rPr b="0" lang="ru-RU" sz="4400" strike="noStrike" u="none">
                <a:solidFill>
                  <a:schemeClr val="lt1"/>
                </a:solidFill>
                <a:uFillTx/>
                <a:latin typeface="Trebuchet MS"/>
              </a:rPr>
              <a:t>Образец заголовка</a:t>
            </a:r>
            <a:endParaRPr b="0" lang="ru-RU" sz="4400" strike="noStrike" u="none">
              <a:solidFill>
                <a:schemeClr val="dk1"/>
              </a:solidFill>
              <a:uFillTx/>
              <a:latin typeface="Georgia"/>
            </a:endParaRPr>
          </a:p>
        </p:txBody>
      </p:sp>
      <p:sp>
        <p:nvSpPr>
          <p:cNvPr id="25" name="PlaceHolder 2"/>
          <p:cNvSpPr>
            <a:spLocks noGrp="1"/>
          </p:cNvSpPr>
          <p:nvPr>
            <p:ph type="dt" idx="1"/>
          </p:nvPr>
        </p:nvSpPr>
        <p:spPr>
          <a:xfrm>
            <a:off x="6705720" y="4206240"/>
            <a:ext cx="95976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&lt;дата/время&gt;</a:t>
            </a:r>
            <a:endParaRPr b="0" lang="ru-RU" sz="800" strike="noStrike" u="none">
              <a:solidFill>
                <a:srgbClr val="000000"/>
              </a:solidFill>
              <a:uFillTx/>
              <a:latin typeface="Times New Roman"/>
            </a:endParaRPr>
          </a:p>
        </p:txBody>
      </p:sp>
      <p:sp>
        <p:nvSpPr>
          <p:cNvPr id="26" name="PlaceHolder 3"/>
          <p:cNvSpPr>
            <a:spLocks noGrp="1"/>
          </p:cNvSpPr>
          <p:nvPr>
            <p:ph type="ftr" idx="2"/>
          </p:nvPr>
        </p:nvSpPr>
        <p:spPr>
          <a:xfrm>
            <a:off x="5410080" y="4205160"/>
            <a:ext cx="12949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&lt;нижний колонтитул&gt;</a:t>
            </a:r>
            <a:endParaRPr b="0" lang="ru-RU" sz="1400" strike="noStrike" u="none">
              <a:solidFill>
                <a:srgbClr val="000000"/>
              </a:solidFill>
              <a:uFillTx/>
              <a:latin typeface="Times New Roman"/>
            </a:endParaRPr>
          </a:p>
        </p:txBody>
      </p:sp>
      <p:sp>
        <p:nvSpPr>
          <p:cNvPr id="27" name="PlaceHolder 4"/>
          <p:cNvSpPr>
            <a:spLocks noGrp="1"/>
          </p:cNvSpPr>
          <p:nvPr>
            <p:ph type="sldNum" idx="3"/>
          </p:nvPr>
        </p:nvSpPr>
        <p:spPr>
          <a:xfrm>
            <a:off x="8319960" y="1080"/>
            <a:ext cx="7473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chemeClr val="lt1"/>
                </a:solidFill>
                <a:uFillTx/>
                <a:latin typeface="Georgia"/>
              </a:defRPr>
            </a:lvl1pPr>
          </a:lstStyle>
          <a:p>
            <a:pPr indent="0" algn="r" defTabSz="914400">
              <a:lnSpc>
                <a:spcPct val="100000"/>
              </a:lnSpc>
              <a:buNone/>
            </a:pPr>
            <a:fld id="{EB576A7D-D43F-412D-8110-33D8CE7EA7C3}" type="slidenum">
              <a:rPr b="0" lang="ru-RU" sz="1800" strike="noStrike" u="none">
                <a:solidFill>
                  <a:schemeClr val="lt1"/>
                </a:solidFill>
                <a:uFillTx/>
                <a:latin typeface="Georgia"/>
              </a:rPr>
              <a:t>&lt;номер&gt;</a:t>
            </a:fld>
            <a:endParaRPr b="0" lang="ru-RU" sz="1800" strike="noStrike" u="none">
              <a:solidFill>
                <a:srgbClr val="000000"/>
              </a:solidFill>
              <a:uFillTx/>
              <a:latin typeface="Times New Roman"/>
            </a:endParaRPr>
          </a:p>
        </p:txBody>
      </p:sp>
      <p:sp>
        <p:nvSpPr>
          <p:cNvPr id="2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2800" strike="noStrike" u="none">
                <a:solidFill>
                  <a:schemeClr val="dk1"/>
                </a:solidFill>
                <a:uFillTx/>
                <a:latin typeface="Georgia"/>
              </a:rPr>
              <a:t>Для правки структуры щёлкните мышью</a:t>
            </a:r>
            <a:endParaRPr b="0" lang="ru-RU" sz="2800" strike="noStrike" u="none">
              <a:solidFill>
                <a:schemeClr val="dk1"/>
              </a:solidFill>
              <a:uFillTx/>
              <a:latin typeface="Georgia"/>
            </a:endParaRPr>
          </a:p>
          <a:p>
            <a:pPr lvl="1" marL="864000" indent="-324000">
              <a:spcBef>
                <a:spcPts val="1134"/>
              </a:spcBef>
              <a:buClr>
                <a:srgbClr val="000000"/>
              </a:buClr>
              <a:buSzPct val="75000"/>
              <a:buFont typeface="Symbol" charset="2"/>
              <a:buChar char=""/>
            </a:pPr>
            <a:r>
              <a:rPr b="0" lang="ru-RU" sz="2400" strike="noStrike" u="none">
                <a:solidFill>
                  <a:schemeClr val="accent1"/>
                </a:solidFill>
                <a:uFillTx/>
                <a:latin typeface="Georgia"/>
              </a:rPr>
              <a:t>Второй уровень структуры</a:t>
            </a:r>
            <a:endParaRPr b="0" lang="ru-RU" sz="2400" strike="noStrike" u="none">
              <a:solidFill>
                <a:schemeClr val="accent1"/>
              </a:solidFill>
              <a:uFillTx/>
              <a:latin typeface="Georgia"/>
            </a:endParaRPr>
          </a:p>
          <a:p>
            <a:pPr lvl="2" marL="1296000" indent="-288000">
              <a:spcBef>
                <a:spcPts val="850"/>
              </a:spcBef>
              <a:buClr>
                <a:srgbClr val="000000"/>
              </a:buClr>
              <a:buSzPct val="45000"/>
              <a:buFont typeface="Wingdings" charset="2"/>
              <a:buChar char=""/>
            </a:pPr>
            <a:r>
              <a:rPr b="0" lang="ru-RU" sz="2200" strike="noStrike" u="none">
                <a:solidFill>
                  <a:schemeClr val="accent1"/>
                </a:solidFill>
                <a:uFillTx/>
                <a:latin typeface="Georgia"/>
              </a:rPr>
              <a:t>Третий уровень структуры</a:t>
            </a:r>
            <a:endParaRPr b="0" lang="ru-RU" sz="2200" strike="noStrike" u="none">
              <a:solidFill>
                <a:schemeClr val="accent1"/>
              </a:solidFill>
              <a:uFillTx/>
              <a:latin typeface="Georgia"/>
            </a:endParaRPr>
          </a:p>
          <a:p>
            <a:pPr lvl="3" marL="1728000" indent="-216000">
              <a:spcBef>
                <a:spcPts val="567"/>
              </a:spcBef>
              <a:buClr>
                <a:srgbClr val="000000"/>
              </a:buClr>
              <a:buSzPct val="75000"/>
              <a:buFont typeface="Symbol" charset="2"/>
              <a:buChar char=""/>
            </a:pPr>
            <a:r>
              <a:rPr b="0" lang="ru-RU" sz="2000" strike="noStrike" u="none">
                <a:solidFill>
                  <a:schemeClr val="accent3"/>
                </a:solidFill>
                <a:uFillTx/>
                <a:latin typeface="Georgia"/>
              </a:rPr>
              <a:t>Четвёртый уровень структуры</a:t>
            </a:r>
            <a:endParaRPr b="0" lang="ru-RU" sz="2000" strike="noStrike" u="none">
              <a:solidFill>
                <a:schemeClr val="accent3"/>
              </a:solidFill>
              <a:uFillTx/>
              <a:latin typeface="Georgia"/>
            </a:endParaRPr>
          </a:p>
          <a:p>
            <a:pPr lvl="4" marL="2160000" indent="-216000">
              <a:spcBef>
                <a:spcPts val="283"/>
              </a:spcBef>
              <a:buClr>
                <a:srgbClr val="000000"/>
              </a:buClr>
              <a:buSzPct val="45000"/>
              <a:buFont typeface="Wingdings" charset="2"/>
              <a:buChar char=""/>
            </a:pPr>
            <a:r>
              <a:rPr b="0" lang="ru-RU" sz="2000" strike="noStrike" u="none">
                <a:solidFill>
                  <a:schemeClr val="accent3"/>
                </a:solidFill>
                <a:uFillTx/>
                <a:latin typeface="Georgia"/>
              </a:rPr>
              <a:t>Пятый уровень структуры</a:t>
            </a:r>
            <a:endParaRPr b="0" lang="ru-RU" sz="2000" strike="noStrike" u="none">
              <a:solidFill>
                <a:schemeClr val="accent3"/>
              </a:solidFill>
              <a:uFillTx/>
              <a:latin typeface="Georgia"/>
            </a:endParaRPr>
          </a:p>
          <a:p>
            <a:pPr lvl="5" marL="2592000" indent="-216000">
              <a:spcBef>
                <a:spcPts val="283"/>
              </a:spcBef>
              <a:buClr>
                <a:srgbClr val="000000"/>
              </a:buClr>
              <a:buSzPct val="45000"/>
              <a:buFont typeface="Wingdings" charset="2"/>
              <a:buChar char=""/>
            </a:pPr>
            <a:r>
              <a:rPr b="0" lang="ru-RU" sz="2000" strike="noStrike" u="none">
                <a:solidFill>
                  <a:schemeClr val="accent3"/>
                </a:solidFill>
                <a:uFillTx/>
                <a:latin typeface="Georgia"/>
              </a:rPr>
              <a:t>Шестой уровень структуры</a:t>
            </a:r>
            <a:endParaRPr b="0" lang="ru-RU" sz="2000" strike="noStrike" u="none">
              <a:solidFill>
                <a:schemeClr val="accent3"/>
              </a:solidFill>
              <a:uFillTx/>
              <a:latin typeface="Georgia"/>
            </a:endParaRPr>
          </a:p>
          <a:p>
            <a:pPr lvl="6" marL="3024000" indent="-216000">
              <a:spcBef>
                <a:spcPts val="283"/>
              </a:spcBef>
              <a:buClr>
                <a:srgbClr val="000000"/>
              </a:buClr>
              <a:buSzPct val="45000"/>
              <a:buFont typeface="Wingdings" charset="2"/>
              <a:buChar char=""/>
            </a:pPr>
            <a:r>
              <a:rPr b="0" lang="ru-RU" sz="2000" strike="noStrike" u="none">
                <a:solidFill>
                  <a:schemeClr val="accent3"/>
                </a:solidFill>
                <a:uFillTx/>
                <a:latin typeface="Georgia"/>
              </a:rPr>
              <a:t>Седьмой уровень структуры</a:t>
            </a:r>
            <a:endParaRPr b="0" lang="ru-RU" sz="2000" strike="noStrike" u="none">
              <a:solidFill>
                <a:schemeClr val="accent3"/>
              </a:solidFill>
              <a:uFillTx/>
              <a:latin typeface="Georgia"/>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32"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33"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34"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35"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36"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37"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38"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39"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0"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1"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2"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3"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44" name="PlaceHolder 1"/>
          <p:cNvSpPr>
            <a:spLocks noGrp="1"/>
          </p:cNvSpPr>
          <p:nvPr>
            <p:ph type="title"/>
          </p:nvPr>
        </p:nvSpPr>
        <p:spPr>
          <a:xfrm>
            <a:off x="457200" y="1143000"/>
            <a:ext cx="8229240" cy="1066320"/>
          </a:xfrm>
          <a:prstGeom prst="rect">
            <a:avLst/>
          </a:prstGeom>
          <a:noFill/>
          <a:ln w="0">
            <a:noFill/>
          </a:ln>
        </p:spPr>
        <p:txBody>
          <a:bodyPr lIns="90000" rIns="90000" tIns="45000" bIns="45000" anchor="ctr">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45" name="PlaceHolder 2"/>
          <p:cNvSpPr>
            <a:spLocks noGrp="1"/>
          </p:cNvSpPr>
          <p:nvPr>
            <p:ph type="body"/>
          </p:nvPr>
        </p:nvSpPr>
        <p:spPr>
          <a:xfrm>
            <a:off x="457200" y="2249280"/>
            <a:ext cx="8229240" cy="4324680"/>
          </a:xfrm>
          <a:prstGeom prst="rect">
            <a:avLst/>
          </a:prstGeom>
          <a:noFill/>
          <a:ln w="0">
            <a:noFill/>
          </a:ln>
        </p:spPr>
        <p:txBody>
          <a:bodyPr lIns="45000" rIns="45000" tIns="90000" bIns="90000" anchor="t" vert="eaVert">
            <a:noAutofit/>
          </a:bodyPr>
          <a:p>
            <a:pPr marL="365760" indent="-255960">
              <a:lnSpc>
                <a:spcPct val="100000"/>
              </a:lnSpc>
              <a:spcBef>
                <a:spcPts val="300"/>
              </a:spcBef>
              <a:buClr>
                <a:srgbClr val="1b587c"/>
              </a:buClr>
              <a:buFont typeface="Georgia"/>
              <a:buChar char="•"/>
            </a:pPr>
            <a:r>
              <a:rPr b="0" lang="ru-RU" sz="2800" strike="noStrike" u="none">
                <a:solidFill>
                  <a:schemeClr val="dk1"/>
                </a:solidFill>
                <a:uFillTx/>
                <a:latin typeface="Georgia"/>
              </a:rPr>
              <a:t>Образец текста</a:t>
            </a:r>
            <a:endParaRPr b="0" lang="ru-RU" sz="28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600" strike="noStrike" u="none">
                <a:solidFill>
                  <a:schemeClr val="accent2"/>
                </a:solidFill>
                <a:uFillTx/>
                <a:latin typeface="Georgia"/>
              </a:rPr>
              <a:t>Второй уровень</a:t>
            </a:r>
            <a:endParaRPr b="0" lang="ru-RU" sz="26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2400" strike="noStrike" u="none">
                <a:solidFill>
                  <a:schemeClr val="accent1"/>
                </a:solidFill>
                <a:uFillTx/>
                <a:latin typeface="Georgia"/>
              </a:rPr>
              <a:t>Третий уровень</a:t>
            </a:r>
            <a:endParaRPr b="0" lang="ru-RU" sz="24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2200" strike="noStrike" u="none">
                <a:solidFill>
                  <a:schemeClr val="accent1"/>
                </a:solidFill>
                <a:uFillTx/>
                <a:latin typeface="Georgia"/>
              </a:rPr>
              <a:t>Четвертый уровень</a:t>
            </a:r>
            <a:endParaRPr b="0" lang="ru-RU" sz="22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2000" strike="noStrike" u="none">
                <a:solidFill>
                  <a:schemeClr val="accent3"/>
                </a:solidFill>
                <a:uFillTx/>
                <a:latin typeface="Georgia"/>
              </a:rPr>
              <a:t>Пятый уровень</a:t>
            </a:r>
            <a:endParaRPr b="0" lang="ru-RU" sz="2000" strike="noStrike" u="none">
              <a:solidFill>
                <a:schemeClr val="accent3"/>
              </a:solidFill>
              <a:uFillTx/>
              <a:latin typeface="Georgia"/>
            </a:endParaRPr>
          </a:p>
        </p:txBody>
      </p:sp>
      <p:sp>
        <p:nvSpPr>
          <p:cNvPr id="46" name="PlaceHolder 3"/>
          <p:cNvSpPr>
            <a:spLocks noGrp="1"/>
          </p:cNvSpPr>
          <p:nvPr>
            <p:ph type="dt" idx="4"/>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47" name="PlaceHolder 4"/>
          <p:cNvSpPr>
            <a:spLocks noGrp="1"/>
          </p:cNvSpPr>
          <p:nvPr>
            <p:ph type="ftr" idx="5"/>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48" name="PlaceHolder 5"/>
          <p:cNvSpPr>
            <a:spLocks noGrp="1"/>
          </p:cNvSpPr>
          <p:nvPr>
            <p:ph type="sldNum" idx="6"/>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D27A866B-E893-4310-A9FD-5E0F147B443C}"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50"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1"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2"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3"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54"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55"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56"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7"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8"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59"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60"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61"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62" name="PlaceHolder 1"/>
          <p:cNvSpPr>
            <a:spLocks noGrp="1"/>
          </p:cNvSpPr>
          <p:nvPr>
            <p:ph type="title"/>
          </p:nvPr>
        </p:nvSpPr>
        <p:spPr>
          <a:xfrm>
            <a:off x="6781680" y="1143000"/>
            <a:ext cx="1904760" cy="5486040"/>
          </a:xfrm>
          <a:prstGeom prst="rect">
            <a:avLst/>
          </a:prstGeom>
          <a:noFill/>
          <a:ln w="0">
            <a:noFill/>
          </a:ln>
        </p:spPr>
        <p:txBody>
          <a:bodyPr lIns="45000" rIns="45000" tIns="90000" bIns="90000" anchor="ctr" vert="eaVert">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63" name="PlaceHolder 2"/>
          <p:cNvSpPr>
            <a:spLocks noGrp="1"/>
          </p:cNvSpPr>
          <p:nvPr>
            <p:ph type="body"/>
          </p:nvPr>
        </p:nvSpPr>
        <p:spPr>
          <a:xfrm>
            <a:off x="457200" y="1143000"/>
            <a:ext cx="6248160" cy="5486040"/>
          </a:xfrm>
          <a:prstGeom prst="rect">
            <a:avLst/>
          </a:prstGeom>
          <a:noFill/>
          <a:ln w="0">
            <a:noFill/>
          </a:ln>
        </p:spPr>
        <p:txBody>
          <a:bodyPr lIns="45000" rIns="45000" tIns="90000" bIns="90000" anchor="t" vert="eaVert">
            <a:noAutofit/>
          </a:bodyPr>
          <a:p>
            <a:pPr marL="365760" indent="-255960">
              <a:lnSpc>
                <a:spcPct val="100000"/>
              </a:lnSpc>
              <a:spcBef>
                <a:spcPts val="300"/>
              </a:spcBef>
              <a:buClr>
                <a:srgbClr val="1b587c"/>
              </a:buClr>
              <a:buFont typeface="Georgia"/>
              <a:buChar char="•"/>
            </a:pPr>
            <a:r>
              <a:rPr b="0" lang="ru-RU" sz="2800" strike="noStrike" u="none">
                <a:solidFill>
                  <a:schemeClr val="dk1"/>
                </a:solidFill>
                <a:uFillTx/>
                <a:latin typeface="Georgia"/>
              </a:rPr>
              <a:t>Образец текста</a:t>
            </a:r>
            <a:endParaRPr b="0" lang="ru-RU" sz="28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600" strike="noStrike" u="none">
                <a:solidFill>
                  <a:schemeClr val="accent2"/>
                </a:solidFill>
                <a:uFillTx/>
                <a:latin typeface="Georgia"/>
              </a:rPr>
              <a:t>Второй уровень</a:t>
            </a:r>
            <a:endParaRPr b="0" lang="ru-RU" sz="26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2400" strike="noStrike" u="none">
                <a:solidFill>
                  <a:schemeClr val="accent1"/>
                </a:solidFill>
                <a:uFillTx/>
                <a:latin typeface="Georgia"/>
              </a:rPr>
              <a:t>Третий уровень</a:t>
            </a:r>
            <a:endParaRPr b="0" lang="ru-RU" sz="24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2200" strike="noStrike" u="none">
                <a:solidFill>
                  <a:schemeClr val="accent1"/>
                </a:solidFill>
                <a:uFillTx/>
                <a:latin typeface="Georgia"/>
              </a:rPr>
              <a:t>Четвертый уровень</a:t>
            </a:r>
            <a:endParaRPr b="0" lang="ru-RU" sz="22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2000" strike="noStrike" u="none">
                <a:solidFill>
                  <a:schemeClr val="accent3"/>
                </a:solidFill>
                <a:uFillTx/>
                <a:latin typeface="Georgia"/>
              </a:rPr>
              <a:t>Пятый уровень</a:t>
            </a:r>
            <a:endParaRPr b="0" lang="ru-RU" sz="2000" strike="noStrike" u="none">
              <a:solidFill>
                <a:schemeClr val="accent3"/>
              </a:solidFill>
              <a:uFillTx/>
              <a:latin typeface="Georgia"/>
            </a:endParaRPr>
          </a:p>
        </p:txBody>
      </p:sp>
      <p:sp>
        <p:nvSpPr>
          <p:cNvPr id="64" name="PlaceHolder 3"/>
          <p:cNvSpPr>
            <a:spLocks noGrp="1"/>
          </p:cNvSpPr>
          <p:nvPr>
            <p:ph type="dt" idx="7"/>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65" name="PlaceHolder 4"/>
          <p:cNvSpPr>
            <a:spLocks noGrp="1"/>
          </p:cNvSpPr>
          <p:nvPr>
            <p:ph type="ftr" idx="8"/>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66" name="PlaceHolder 5"/>
          <p:cNvSpPr>
            <a:spLocks noGrp="1"/>
          </p:cNvSpPr>
          <p:nvPr>
            <p:ph type="sldNum" idx="9"/>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F764A5CF-EDF9-4311-9113-82DB49335FA3}"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7"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68"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69"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0"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1"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72"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73"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74"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5"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6"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7"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8"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79"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80" name="PlaceHolder 1"/>
          <p:cNvSpPr>
            <a:spLocks noGrp="1"/>
          </p:cNvSpPr>
          <p:nvPr>
            <p:ph type="title"/>
          </p:nvPr>
        </p:nvSpPr>
        <p:spPr>
          <a:xfrm>
            <a:off x="457200" y="1143000"/>
            <a:ext cx="8229240" cy="1066320"/>
          </a:xfrm>
          <a:prstGeom prst="rect">
            <a:avLst/>
          </a:prstGeom>
          <a:noFill/>
          <a:ln w="0">
            <a:noFill/>
          </a:ln>
        </p:spPr>
        <p:txBody>
          <a:bodyPr lIns="90000" rIns="90000" tIns="45000" bIns="45000" anchor="ctr">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81" name="PlaceHolder 2"/>
          <p:cNvSpPr>
            <a:spLocks noGrp="1"/>
          </p:cNvSpPr>
          <p:nvPr>
            <p:ph type="body"/>
          </p:nvPr>
        </p:nvSpPr>
        <p:spPr>
          <a:xfrm>
            <a:off x="457200" y="2249280"/>
            <a:ext cx="8229240" cy="432468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2800" strike="noStrike" u="none">
                <a:solidFill>
                  <a:schemeClr val="dk1"/>
                </a:solidFill>
                <a:uFillTx/>
                <a:latin typeface="Georgia"/>
              </a:rPr>
              <a:t>Образец текста</a:t>
            </a:r>
            <a:endParaRPr b="0" lang="ru-RU" sz="28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600" strike="noStrike" u="none">
                <a:solidFill>
                  <a:schemeClr val="accent2"/>
                </a:solidFill>
                <a:uFillTx/>
                <a:latin typeface="Georgia"/>
              </a:rPr>
              <a:t>Второй уровень</a:t>
            </a:r>
            <a:endParaRPr b="0" lang="ru-RU" sz="26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2400" strike="noStrike" u="none">
                <a:solidFill>
                  <a:schemeClr val="accent1"/>
                </a:solidFill>
                <a:uFillTx/>
                <a:latin typeface="Georgia"/>
              </a:rPr>
              <a:t>Третий уровень</a:t>
            </a:r>
            <a:endParaRPr b="0" lang="ru-RU" sz="24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2200" strike="noStrike" u="none">
                <a:solidFill>
                  <a:schemeClr val="accent1"/>
                </a:solidFill>
                <a:uFillTx/>
                <a:latin typeface="Georgia"/>
              </a:rPr>
              <a:t>Четвертый уровень</a:t>
            </a:r>
            <a:endParaRPr b="0" lang="ru-RU" sz="22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2000" strike="noStrike" u="none">
                <a:solidFill>
                  <a:schemeClr val="accent3"/>
                </a:solidFill>
                <a:uFillTx/>
                <a:latin typeface="Georgia"/>
              </a:rPr>
              <a:t>Пятый уровень</a:t>
            </a:r>
            <a:endParaRPr b="0" lang="ru-RU" sz="2000" strike="noStrike" u="none">
              <a:solidFill>
                <a:schemeClr val="accent3"/>
              </a:solidFill>
              <a:uFillTx/>
              <a:latin typeface="Georgia"/>
            </a:endParaRPr>
          </a:p>
        </p:txBody>
      </p:sp>
      <p:sp>
        <p:nvSpPr>
          <p:cNvPr id="82" name="PlaceHolder 3"/>
          <p:cNvSpPr>
            <a:spLocks noGrp="1"/>
          </p:cNvSpPr>
          <p:nvPr>
            <p:ph type="dt" idx="10"/>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83" name="PlaceHolder 4"/>
          <p:cNvSpPr>
            <a:spLocks noGrp="1"/>
          </p:cNvSpPr>
          <p:nvPr>
            <p:ph type="ftr" idx="11"/>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84" name="PlaceHolder 5"/>
          <p:cNvSpPr>
            <a:spLocks noGrp="1"/>
          </p:cNvSpPr>
          <p:nvPr>
            <p:ph type="sldNum" idx="12"/>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7D81C76B-A0C1-49DA-9838-7AEC2F534361}"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 id="2147483656" r:id="rId3"/>
    <p:sldLayoutId id="2147483657" r:id="rId4"/>
    <p:sldLayoutId id="2147483658" r:id="rId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90"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1"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2"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3"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94"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95"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96"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7"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8"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99"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00"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01"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02" name="PlaceHolder 1"/>
          <p:cNvSpPr>
            <a:spLocks noGrp="1"/>
          </p:cNvSpPr>
          <p:nvPr>
            <p:ph type="title"/>
          </p:nvPr>
        </p:nvSpPr>
        <p:spPr>
          <a:xfrm>
            <a:off x="722160" y="1981080"/>
            <a:ext cx="7772040" cy="1361880"/>
          </a:xfrm>
          <a:prstGeom prst="rect">
            <a:avLst/>
          </a:prstGeom>
          <a:noFill/>
          <a:ln w="0">
            <a:noFill/>
          </a:ln>
        </p:spPr>
        <p:txBody>
          <a:bodyPr lIns="90000" rIns="90000" tIns="45000" bIns="45000" anchor="b">
            <a:noAutofit/>
          </a:bodyPr>
          <a:p>
            <a:pPr indent="0">
              <a:lnSpc>
                <a:spcPct val="100000"/>
              </a:lnSpc>
              <a:buNone/>
            </a:pPr>
            <a:r>
              <a:rPr b="1" lang="ru-RU" sz="4300" strike="noStrike" u="none">
                <a:ln>
                  <a:solidFill>
                    <a:schemeClr val="accent2">
                      <a:shade val="90000"/>
                    </a:schemeClr>
                  </a:solidFill>
                </a:ln>
                <a:solidFill>
                  <a:srgbClr val="ffffff"/>
                </a:solidFill>
                <a:uFillTx/>
                <a:latin typeface="Trebuchet MS"/>
              </a:rPr>
              <a:t>Образец заголовка</a:t>
            </a:r>
            <a:endParaRPr b="0" lang="ru-RU" sz="4300" strike="noStrike" u="none">
              <a:solidFill>
                <a:schemeClr val="dk1"/>
              </a:solidFill>
              <a:uFillTx/>
              <a:latin typeface="Georgia"/>
            </a:endParaRPr>
          </a:p>
        </p:txBody>
      </p:sp>
      <p:sp>
        <p:nvSpPr>
          <p:cNvPr id="103" name="PlaceHolder 2"/>
          <p:cNvSpPr>
            <a:spLocks noGrp="1"/>
          </p:cNvSpPr>
          <p:nvPr>
            <p:ph type="body"/>
          </p:nvPr>
        </p:nvSpPr>
        <p:spPr>
          <a:xfrm>
            <a:off x="722160" y="3367080"/>
            <a:ext cx="7772040" cy="1509480"/>
          </a:xfrm>
          <a:prstGeom prst="rect">
            <a:avLst/>
          </a:prstGeom>
          <a:noFill/>
          <a:ln w="0">
            <a:noFill/>
          </a:ln>
        </p:spPr>
        <p:txBody>
          <a:bodyPr lIns="90000" rIns="90000" tIns="45000" bIns="45000" anchor="t">
            <a:noAutofit/>
          </a:bodyPr>
          <a:p>
            <a:pPr marL="45720" indent="0">
              <a:lnSpc>
                <a:spcPct val="100000"/>
              </a:lnSpc>
              <a:spcBef>
                <a:spcPts val="300"/>
              </a:spcBef>
              <a:buNone/>
              <a:tabLst>
                <a:tab algn="l" pos="0"/>
              </a:tabLst>
            </a:pPr>
            <a:r>
              <a:rPr b="0" lang="ru-RU" sz="2100" strike="noStrike" u="none">
                <a:solidFill>
                  <a:schemeClr val="dk2"/>
                </a:solidFill>
                <a:uFillTx/>
                <a:latin typeface="Georgia"/>
              </a:rPr>
              <a:t>Образец текста</a:t>
            </a:r>
            <a:endParaRPr b="0" lang="ru-RU" sz="2100" strike="noStrike" u="none">
              <a:solidFill>
                <a:schemeClr val="dk1"/>
              </a:solidFill>
              <a:uFillTx/>
              <a:latin typeface="Georgia"/>
            </a:endParaRPr>
          </a:p>
        </p:txBody>
      </p:sp>
      <p:sp>
        <p:nvSpPr>
          <p:cNvPr id="104" name="PlaceHolder 3"/>
          <p:cNvSpPr>
            <a:spLocks noGrp="1"/>
          </p:cNvSpPr>
          <p:nvPr>
            <p:ph type="dt" idx="13"/>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105" name="PlaceHolder 4"/>
          <p:cNvSpPr>
            <a:spLocks noGrp="1"/>
          </p:cNvSpPr>
          <p:nvPr>
            <p:ph type="ftr" idx="14"/>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106" name="PlaceHolder 5"/>
          <p:cNvSpPr>
            <a:spLocks noGrp="1"/>
          </p:cNvSpPr>
          <p:nvPr>
            <p:ph type="sldNum" idx="15"/>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A757FD5A-5334-42C3-920F-1A8889864614}"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0"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7"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08"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09"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0"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1"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12"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13"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114"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5"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6"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7"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8"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19"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20" name="PlaceHolder 1"/>
          <p:cNvSpPr>
            <a:spLocks noGrp="1"/>
          </p:cNvSpPr>
          <p:nvPr>
            <p:ph type="title"/>
          </p:nvPr>
        </p:nvSpPr>
        <p:spPr>
          <a:xfrm>
            <a:off x="457200" y="1143000"/>
            <a:ext cx="8229240" cy="1066320"/>
          </a:xfrm>
          <a:prstGeom prst="rect">
            <a:avLst/>
          </a:prstGeom>
          <a:noFill/>
          <a:ln w="0">
            <a:noFill/>
          </a:ln>
        </p:spPr>
        <p:txBody>
          <a:bodyPr lIns="90000" rIns="90000" tIns="45000" bIns="45000" anchor="ctr">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121" name="PlaceHolder 2"/>
          <p:cNvSpPr>
            <a:spLocks noGrp="1"/>
          </p:cNvSpPr>
          <p:nvPr>
            <p:ph type="body"/>
          </p:nvPr>
        </p:nvSpPr>
        <p:spPr>
          <a:xfrm>
            <a:off x="457200" y="2249280"/>
            <a:ext cx="4038120" cy="452556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2000" strike="noStrike" u="none">
                <a:solidFill>
                  <a:schemeClr val="dk1"/>
                </a:solidFill>
                <a:uFillTx/>
                <a:latin typeface="Georgia"/>
              </a:rPr>
              <a:t>Образец текста</a:t>
            </a:r>
            <a:endParaRPr b="0" lang="ru-RU" sz="20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1900" strike="noStrike" u="none">
                <a:solidFill>
                  <a:schemeClr val="accent2"/>
                </a:solidFill>
                <a:uFillTx/>
                <a:latin typeface="Georgia"/>
              </a:rPr>
              <a:t>Второй уровень</a:t>
            </a:r>
            <a:endParaRPr b="0" lang="ru-RU" sz="19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Третий уровень</a:t>
            </a:r>
            <a:endParaRPr b="0" lang="ru-RU" sz="18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Четвертый уровень</a:t>
            </a:r>
            <a:endParaRPr b="0" lang="ru-RU" sz="18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1800" strike="noStrike" u="none">
                <a:solidFill>
                  <a:schemeClr val="accent3"/>
                </a:solidFill>
                <a:uFillTx/>
                <a:latin typeface="Georgia"/>
              </a:rPr>
              <a:t>Пятый уровень</a:t>
            </a:r>
            <a:endParaRPr b="0" lang="ru-RU" sz="1800" strike="noStrike" u="none">
              <a:solidFill>
                <a:schemeClr val="accent3"/>
              </a:solidFill>
              <a:uFillTx/>
              <a:latin typeface="Georgia"/>
            </a:endParaRPr>
          </a:p>
        </p:txBody>
      </p:sp>
      <p:sp>
        <p:nvSpPr>
          <p:cNvPr id="122" name="PlaceHolder 3"/>
          <p:cNvSpPr>
            <a:spLocks noGrp="1"/>
          </p:cNvSpPr>
          <p:nvPr>
            <p:ph type="body"/>
          </p:nvPr>
        </p:nvSpPr>
        <p:spPr>
          <a:xfrm>
            <a:off x="4648320" y="2249280"/>
            <a:ext cx="4038120" cy="452556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2000" strike="noStrike" u="none">
                <a:solidFill>
                  <a:schemeClr val="dk1"/>
                </a:solidFill>
                <a:uFillTx/>
                <a:latin typeface="Georgia"/>
              </a:rPr>
              <a:t>Образец текста</a:t>
            </a:r>
            <a:endParaRPr b="0" lang="ru-RU" sz="20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1900" strike="noStrike" u="none">
                <a:solidFill>
                  <a:schemeClr val="accent2"/>
                </a:solidFill>
                <a:uFillTx/>
                <a:latin typeface="Georgia"/>
              </a:rPr>
              <a:t>Второй уровень</a:t>
            </a:r>
            <a:endParaRPr b="0" lang="ru-RU" sz="19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Третий уровень</a:t>
            </a:r>
            <a:endParaRPr b="0" lang="ru-RU" sz="18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Четвертый уровень</a:t>
            </a:r>
            <a:endParaRPr b="0" lang="ru-RU" sz="18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1800" strike="noStrike" u="none">
                <a:solidFill>
                  <a:schemeClr val="accent3"/>
                </a:solidFill>
                <a:uFillTx/>
                <a:latin typeface="Georgia"/>
              </a:rPr>
              <a:t>Пятый уровень</a:t>
            </a:r>
            <a:endParaRPr b="0" lang="ru-RU" sz="1800" strike="noStrike" u="none">
              <a:solidFill>
                <a:schemeClr val="accent3"/>
              </a:solidFill>
              <a:uFillTx/>
              <a:latin typeface="Georgia"/>
            </a:endParaRPr>
          </a:p>
        </p:txBody>
      </p:sp>
      <p:sp>
        <p:nvSpPr>
          <p:cNvPr id="123" name="PlaceHolder 4"/>
          <p:cNvSpPr>
            <a:spLocks noGrp="1"/>
          </p:cNvSpPr>
          <p:nvPr>
            <p:ph type="dt" idx="16"/>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124" name="PlaceHolder 5"/>
          <p:cNvSpPr>
            <a:spLocks noGrp="1"/>
          </p:cNvSpPr>
          <p:nvPr>
            <p:ph type="ftr" idx="17"/>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125" name="PlaceHolder 6"/>
          <p:cNvSpPr>
            <a:spLocks noGrp="1"/>
          </p:cNvSpPr>
          <p:nvPr>
            <p:ph type="sldNum" idx="18"/>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3E0F8C92-A675-47FF-A762-4811AE60FECE}"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2"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9"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30"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1"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2"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3"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34"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35"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136"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7"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8"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39"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40"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41"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42" name="PlaceHolder 1"/>
          <p:cNvSpPr>
            <a:spLocks noGrp="1"/>
          </p:cNvSpPr>
          <p:nvPr>
            <p:ph type="title"/>
          </p:nvPr>
        </p:nvSpPr>
        <p:spPr>
          <a:xfrm>
            <a:off x="380880" y="1143000"/>
            <a:ext cx="8381520" cy="1069560"/>
          </a:xfrm>
          <a:prstGeom prst="rect">
            <a:avLst/>
          </a:prstGeom>
          <a:noFill/>
          <a:ln w="0">
            <a:noFill/>
          </a:ln>
        </p:spPr>
        <p:txBody>
          <a:bodyPr lIns="90000" rIns="90000" tIns="45000" bIns="45000" anchor="ctr">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143" name="PlaceHolder 2"/>
          <p:cNvSpPr>
            <a:spLocks noGrp="1"/>
          </p:cNvSpPr>
          <p:nvPr>
            <p:ph type="body"/>
          </p:nvPr>
        </p:nvSpPr>
        <p:spPr>
          <a:xfrm>
            <a:off x="380880" y="2244960"/>
            <a:ext cx="4041360" cy="456840"/>
          </a:xfrm>
          <a:prstGeom prst="rect">
            <a:avLst/>
          </a:prstGeom>
          <a:solidFill>
            <a:schemeClr val="accent2">
              <a:alpha val="25000"/>
            </a:schemeClr>
          </a:solidFill>
          <a:ln w="12600">
            <a:solidFill>
              <a:schemeClr val="accent2"/>
            </a:solidFill>
            <a:round/>
          </a:ln>
        </p:spPr>
        <p:txBody>
          <a:bodyPr lIns="90000" rIns="90000" tIns="45000" bIns="45000" anchor="ctr">
            <a:noAutofit/>
          </a:bodyPr>
          <a:p>
            <a:pPr marL="45720" indent="0">
              <a:lnSpc>
                <a:spcPct val="100000"/>
              </a:lnSpc>
              <a:spcBef>
                <a:spcPts val="300"/>
              </a:spcBef>
              <a:buNone/>
              <a:tabLst>
                <a:tab algn="l" pos="0"/>
              </a:tabLst>
            </a:pPr>
            <a:r>
              <a:rPr b="1" lang="ru-RU" sz="1900" strike="noStrike" u="none">
                <a:solidFill>
                  <a:schemeClr val="dk1">
                    <a:tint val="95000"/>
                  </a:schemeClr>
                </a:solidFill>
                <a:uFillTx/>
                <a:latin typeface="Georgia"/>
              </a:rPr>
              <a:t>Образец текста</a:t>
            </a:r>
            <a:endParaRPr b="0" lang="ru-RU" sz="1900" strike="noStrike" u="none">
              <a:solidFill>
                <a:schemeClr val="dk1"/>
              </a:solidFill>
              <a:uFillTx/>
              <a:latin typeface="Georgia"/>
            </a:endParaRPr>
          </a:p>
        </p:txBody>
      </p:sp>
      <p:sp>
        <p:nvSpPr>
          <p:cNvPr id="144" name="PlaceHolder 3"/>
          <p:cNvSpPr>
            <a:spLocks noGrp="1"/>
          </p:cNvSpPr>
          <p:nvPr>
            <p:ph type="body"/>
          </p:nvPr>
        </p:nvSpPr>
        <p:spPr>
          <a:xfrm>
            <a:off x="4721400" y="2244960"/>
            <a:ext cx="4041360" cy="456840"/>
          </a:xfrm>
          <a:prstGeom prst="rect">
            <a:avLst/>
          </a:prstGeom>
          <a:solidFill>
            <a:schemeClr val="accent2">
              <a:alpha val="25000"/>
            </a:schemeClr>
          </a:solidFill>
          <a:ln w="12600">
            <a:solidFill>
              <a:schemeClr val="accent2"/>
            </a:solidFill>
            <a:round/>
          </a:ln>
        </p:spPr>
        <p:txBody>
          <a:bodyPr lIns="90000" rIns="90000" tIns="45000" bIns="45000" anchor="ctr">
            <a:noAutofit/>
          </a:bodyPr>
          <a:p>
            <a:pPr marL="45720" indent="0">
              <a:lnSpc>
                <a:spcPct val="100000"/>
              </a:lnSpc>
              <a:spcBef>
                <a:spcPts val="300"/>
              </a:spcBef>
              <a:buNone/>
              <a:tabLst>
                <a:tab algn="l" pos="0"/>
              </a:tabLst>
            </a:pPr>
            <a:r>
              <a:rPr b="1" lang="ru-RU" sz="1900" strike="noStrike" u="none">
                <a:solidFill>
                  <a:schemeClr val="dk1">
                    <a:tint val="95000"/>
                  </a:schemeClr>
                </a:solidFill>
                <a:uFillTx/>
                <a:latin typeface="Georgia"/>
              </a:rPr>
              <a:t>Образец текста</a:t>
            </a:r>
            <a:endParaRPr b="0" lang="ru-RU" sz="1900" strike="noStrike" u="none">
              <a:solidFill>
                <a:schemeClr val="dk1"/>
              </a:solidFill>
              <a:uFillTx/>
              <a:latin typeface="Georgia"/>
            </a:endParaRPr>
          </a:p>
        </p:txBody>
      </p:sp>
      <p:sp>
        <p:nvSpPr>
          <p:cNvPr id="145" name="PlaceHolder 4"/>
          <p:cNvSpPr>
            <a:spLocks noGrp="1"/>
          </p:cNvSpPr>
          <p:nvPr>
            <p:ph type="body"/>
          </p:nvPr>
        </p:nvSpPr>
        <p:spPr>
          <a:xfrm>
            <a:off x="380880" y="2708640"/>
            <a:ext cx="4041360" cy="388584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2000" strike="noStrike" u="none">
                <a:solidFill>
                  <a:schemeClr val="dk1"/>
                </a:solidFill>
                <a:uFillTx/>
                <a:latin typeface="Georgia"/>
              </a:rPr>
              <a:t>Образец текста</a:t>
            </a:r>
            <a:endParaRPr b="0" lang="ru-RU" sz="20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000" strike="noStrike" u="none">
                <a:solidFill>
                  <a:schemeClr val="accent2"/>
                </a:solidFill>
                <a:uFillTx/>
                <a:latin typeface="Georgia"/>
              </a:rPr>
              <a:t>Второй уровень</a:t>
            </a:r>
            <a:endParaRPr b="0" lang="ru-RU" sz="20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Третий уровень</a:t>
            </a:r>
            <a:endParaRPr b="0" lang="ru-RU" sz="18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1600" strike="noStrike" u="none">
                <a:solidFill>
                  <a:schemeClr val="accent1"/>
                </a:solidFill>
                <a:uFillTx/>
                <a:latin typeface="Georgia"/>
              </a:rPr>
              <a:t>Четвертый уровень</a:t>
            </a:r>
            <a:endParaRPr b="0" lang="ru-RU" sz="16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1600" strike="noStrike" u="none">
                <a:solidFill>
                  <a:schemeClr val="accent3"/>
                </a:solidFill>
                <a:uFillTx/>
                <a:latin typeface="Georgia"/>
              </a:rPr>
              <a:t>Пятый уровень</a:t>
            </a:r>
            <a:endParaRPr b="0" lang="ru-RU" sz="1600" strike="noStrike" u="none">
              <a:solidFill>
                <a:schemeClr val="accent3"/>
              </a:solidFill>
              <a:uFillTx/>
              <a:latin typeface="Georgia"/>
            </a:endParaRPr>
          </a:p>
        </p:txBody>
      </p:sp>
      <p:sp>
        <p:nvSpPr>
          <p:cNvPr id="146" name="PlaceHolder 5"/>
          <p:cNvSpPr>
            <a:spLocks noGrp="1"/>
          </p:cNvSpPr>
          <p:nvPr>
            <p:ph type="body"/>
          </p:nvPr>
        </p:nvSpPr>
        <p:spPr>
          <a:xfrm>
            <a:off x="4718160" y="2708640"/>
            <a:ext cx="4041360" cy="388584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2000" strike="noStrike" u="none">
                <a:solidFill>
                  <a:schemeClr val="dk1"/>
                </a:solidFill>
                <a:uFillTx/>
                <a:latin typeface="Georgia"/>
              </a:rPr>
              <a:t>Образец текста</a:t>
            </a:r>
            <a:endParaRPr b="0" lang="ru-RU" sz="20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000" strike="noStrike" u="none">
                <a:solidFill>
                  <a:schemeClr val="accent2"/>
                </a:solidFill>
                <a:uFillTx/>
                <a:latin typeface="Georgia"/>
              </a:rPr>
              <a:t>Второй уровень</a:t>
            </a:r>
            <a:endParaRPr b="0" lang="ru-RU" sz="20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1800" strike="noStrike" u="none">
                <a:solidFill>
                  <a:schemeClr val="accent1"/>
                </a:solidFill>
                <a:uFillTx/>
                <a:latin typeface="Georgia"/>
              </a:rPr>
              <a:t>Третий уровень</a:t>
            </a:r>
            <a:endParaRPr b="0" lang="ru-RU" sz="18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1600" strike="noStrike" u="none">
                <a:solidFill>
                  <a:schemeClr val="accent1"/>
                </a:solidFill>
                <a:uFillTx/>
                <a:latin typeface="Georgia"/>
              </a:rPr>
              <a:t>Четвертый уровень</a:t>
            </a:r>
            <a:endParaRPr b="0" lang="ru-RU" sz="16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1600" strike="noStrike" u="none">
                <a:solidFill>
                  <a:schemeClr val="accent3"/>
                </a:solidFill>
                <a:uFillTx/>
                <a:latin typeface="Georgia"/>
              </a:rPr>
              <a:t>Пятый уровень</a:t>
            </a:r>
            <a:endParaRPr b="0" lang="ru-RU" sz="1600" strike="noStrike" u="none">
              <a:solidFill>
                <a:schemeClr val="accent3"/>
              </a:solidFill>
              <a:uFillTx/>
              <a:latin typeface="Georgia"/>
            </a:endParaRPr>
          </a:p>
        </p:txBody>
      </p:sp>
      <p:sp>
        <p:nvSpPr>
          <p:cNvPr id="147" name="PlaceHolder 6"/>
          <p:cNvSpPr>
            <a:spLocks noGrp="1"/>
          </p:cNvSpPr>
          <p:nvPr>
            <p:ph type="dt" idx="19"/>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148" name="PlaceHolder 7"/>
          <p:cNvSpPr>
            <a:spLocks noGrp="1"/>
          </p:cNvSpPr>
          <p:nvPr>
            <p:ph type="sldNum" idx="20"/>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32FB71F3-7B18-4EAB-9681-E26314013105}"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
        <p:nvSpPr>
          <p:cNvPr id="149" name="PlaceHolder 8"/>
          <p:cNvSpPr>
            <a:spLocks noGrp="1"/>
          </p:cNvSpPr>
          <p:nvPr>
            <p:ph type="ftr" idx="21"/>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4"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0"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51"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2"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3"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4"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55"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56"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157"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8"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59"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60"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61"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62"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63" name="PlaceHolder 1"/>
          <p:cNvSpPr>
            <a:spLocks noGrp="1"/>
          </p:cNvSpPr>
          <p:nvPr>
            <p:ph type="title"/>
          </p:nvPr>
        </p:nvSpPr>
        <p:spPr>
          <a:xfrm>
            <a:off x="457200" y="1143000"/>
            <a:ext cx="8229240" cy="1069560"/>
          </a:xfrm>
          <a:prstGeom prst="rect">
            <a:avLst/>
          </a:prstGeom>
          <a:noFill/>
          <a:ln w="0">
            <a:noFill/>
          </a:ln>
        </p:spPr>
        <p:txBody>
          <a:bodyPr lIns="90000" rIns="90000" tIns="45000" bIns="45000" anchor="ctr">
            <a:noAutofit/>
          </a:bodyPr>
          <a:p>
            <a:pPr indent="0">
              <a:lnSpc>
                <a:spcPct val="100000"/>
              </a:lnSpc>
              <a:buNone/>
            </a:pPr>
            <a:r>
              <a:rPr b="0" lang="ru-RU" sz="4000" strike="noStrike" u="none">
                <a:solidFill>
                  <a:schemeClr val="dk2"/>
                </a:solidFill>
                <a:uFillTx/>
                <a:latin typeface="Trebuchet MS"/>
              </a:rPr>
              <a:t>Образец заголовка</a:t>
            </a:r>
            <a:endParaRPr b="0" lang="ru-RU" sz="4000" strike="noStrike" u="none">
              <a:solidFill>
                <a:schemeClr val="dk1"/>
              </a:solidFill>
              <a:uFillTx/>
              <a:latin typeface="Georgia"/>
            </a:endParaRPr>
          </a:p>
        </p:txBody>
      </p:sp>
      <p:sp>
        <p:nvSpPr>
          <p:cNvPr id="164" name="PlaceHolder 2"/>
          <p:cNvSpPr>
            <a:spLocks noGrp="1"/>
          </p:cNvSpPr>
          <p:nvPr>
            <p:ph type="dt" idx="22"/>
          </p:nvPr>
        </p:nvSpPr>
        <p:spPr>
          <a:xfrm>
            <a:off x="658368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 </a:t>
            </a:r>
            <a:endParaRPr b="0" lang="ru-RU" sz="800" strike="noStrike" u="none">
              <a:solidFill>
                <a:srgbClr val="000000"/>
              </a:solidFill>
              <a:uFillTx/>
              <a:latin typeface="Times New Roman"/>
            </a:endParaRPr>
          </a:p>
        </p:txBody>
      </p:sp>
      <p:sp>
        <p:nvSpPr>
          <p:cNvPr id="165" name="PlaceHolder 3"/>
          <p:cNvSpPr>
            <a:spLocks noGrp="1"/>
          </p:cNvSpPr>
          <p:nvPr>
            <p:ph type="ftr" idx="23"/>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 </a:t>
            </a:r>
            <a:endParaRPr b="0" lang="ru-RU" sz="1400" strike="noStrike" u="none">
              <a:solidFill>
                <a:srgbClr val="000000"/>
              </a:solidFill>
              <a:uFillTx/>
              <a:latin typeface="Times New Roman"/>
            </a:endParaRPr>
          </a:p>
        </p:txBody>
      </p:sp>
      <p:sp>
        <p:nvSpPr>
          <p:cNvPr id="166" name="PlaceHolder 4"/>
          <p:cNvSpPr>
            <a:spLocks noGrp="1"/>
          </p:cNvSpPr>
          <p:nvPr>
            <p:ph type="sldNum" idx="24"/>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50C4829B-9759-4871-B9BF-86F31AE8B415}" type="slidenum">
              <a:rPr b="0" lang="ru-RU" sz="1800" strike="noStrike" u="none">
                <a:solidFill>
                  <a:srgbClr val="ffffff"/>
                </a:solidFill>
                <a:uFillTx/>
                <a:latin typeface="Georgia"/>
              </a:rPr>
              <a:t>1</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6"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8"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69"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0"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1"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2"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73"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74"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175"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6"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7"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8"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79"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80"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81" name="PlaceHolder 1"/>
          <p:cNvSpPr>
            <a:spLocks noGrp="1"/>
          </p:cNvSpPr>
          <p:nvPr>
            <p:ph type="dt" idx="25"/>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&lt;дата/время&gt;</a:t>
            </a:r>
            <a:endParaRPr b="0" lang="ru-RU" sz="800" strike="noStrike" u="none">
              <a:solidFill>
                <a:srgbClr val="000000"/>
              </a:solidFill>
              <a:uFillTx/>
              <a:latin typeface="Times New Roman"/>
            </a:endParaRPr>
          </a:p>
        </p:txBody>
      </p:sp>
      <p:sp>
        <p:nvSpPr>
          <p:cNvPr id="182" name="PlaceHolder 2"/>
          <p:cNvSpPr>
            <a:spLocks noGrp="1"/>
          </p:cNvSpPr>
          <p:nvPr>
            <p:ph type="ftr" idx="26"/>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&lt;нижний колонтитул&gt;</a:t>
            </a:r>
            <a:endParaRPr b="0" lang="ru-RU" sz="1400" strike="noStrike" u="none">
              <a:solidFill>
                <a:srgbClr val="000000"/>
              </a:solidFill>
              <a:uFillTx/>
              <a:latin typeface="Times New Roman"/>
            </a:endParaRPr>
          </a:p>
        </p:txBody>
      </p:sp>
      <p:sp>
        <p:nvSpPr>
          <p:cNvPr id="183" name="PlaceHolder 3"/>
          <p:cNvSpPr>
            <a:spLocks noGrp="1"/>
          </p:cNvSpPr>
          <p:nvPr>
            <p:ph type="sldNum" idx="27"/>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AB79D639-327E-4563-96B9-CCDE4B10B0C3}" type="slidenum">
              <a:rPr b="0" lang="ru-RU" sz="1800" strike="noStrike" u="none">
                <a:solidFill>
                  <a:srgbClr val="ffffff"/>
                </a:solidFill>
                <a:uFillTx/>
                <a:latin typeface="Georgia"/>
              </a:rPr>
              <a:t>&lt;номер&gt;</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8"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4"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185"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86"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87"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88"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89"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190"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191"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2"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3"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4"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5"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6"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197" name="PlaceHolder 1"/>
          <p:cNvSpPr>
            <a:spLocks noGrp="1"/>
          </p:cNvSpPr>
          <p:nvPr>
            <p:ph type="title"/>
          </p:nvPr>
        </p:nvSpPr>
        <p:spPr>
          <a:xfrm>
            <a:off x="5353560" y="1101960"/>
            <a:ext cx="3382920" cy="877320"/>
          </a:xfrm>
          <a:prstGeom prst="rect">
            <a:avLst/>
          </a:prstGeom>
          <a:noFill/>
          <a:ln w="0">
            <a:noFill/>
          </a:ln>
        </p:spPr>
        <p:txBody>
          <a:bodyPr lIns="90000" rIns="90000" tIns="45000" bIns="45000" anchor="b">
            <a:noAutofit/>
          </a:bodyPr>
          <a:p>
            <a:pPr indent="0">
              <a:lnSpc>
                <a:spcPct val="100000"/>
              </a:lnSpc>
              <a:buNone/>
            </a:pPr>
            <a:r>
              <a:rPr b="1" lang="ru-RU" sz="1800" strike="noStrike" u="none">
                <a:solidFill>
                  <a:schemeClr val="dk2"/>
                </a:solidFill>
                <a:uFillTx/>
                <a:latin typeface="Trebuchet MS"/>
              </a:rPr>
              <a:t>Образец заголовка</a:t>
            </a:r>
            <a:endParaRPr b="0" lang="ru-RU" sz="1800" strike="noStrike" u="none">
              <a:solidFill>
                <a:schemeClr val="dk1"/>
              </a:solidFill>
              <a:uFillTx/>
              <a:latin typeface="Georgia"/>
            </a:endParaRPr>
          </a:p>
        </p:txBody>
      </p:sp>
      <p:sp>
        <p:nvSpPr>
          <p:cNvPr id="198" name="PlaceHolder 2"/>
          <p:cNvSpPr>
            <a:spLocks noGrp="1"/>
          </p:cNvSpPr>
          <p:nvPr>
            <p:ph type="body"/>
          </p:nvPr>
        </p:nvSpPr>
        <p:spPr>
          <a:xfrm>
            <a:off x="5353560" y="2010600"/>
            <a:ext cx="3382920" cy="4617360"/>
          </a:xfrm>
          <a:prstGeom prst="rect">
            <a:avLst/>
          </a:prstGeom>
          <a:noFill/>
          <a:ln w="0">
            <a:noFill/>
          </a:ln>
        </p:spPr>
        <p:txBody>
          <a:bodyPr lIns="90000" rIns="90000" tIns="45000" bIns="45000" anchor="t">
            <a:noAutofit/>
          </a:bodyPr>
          <a:p>
            <a:pPr marL="9000" indent="0">
              <a:lnSpc>
                <a:spcPct val="100000"/>
              </a:lnSpc>
              <a:spcBef>
                <a:spcPts val="300"/>
              </a:spcBef>
              <a:buNone/>
              <a:tabLst>
                <a:tab algn="l" pos="0"/>
              </a:tabLst>
            </a:pPr>
            <a:r>
              <a:rPr b="0" lang="ru-RU" sz="1400" strike="noStrike" u="none">
                <a:solidFill>
                  <a:schemeClr val="dk1"/>
                </a:solidFill>
                <a:uFillTx/>
                <a:latin typeface="Georgia"/>
              </a:rPr>
              <a:t>Образец текста</a:t>
            </a:r>
            <a:endParaRPr b="0" lang="ru-RU" sz="1400" strike="noStrike" u="none">
              <a:solidFill>
                <a:schemeClr val="dk1"/>
              </a:solidFill>
              <a:uFillTx/>
              <a:latin typeface="Georgia"/>
            </a:endParaRPr>
          </a:p>
        </p:txBody>
      </p:sp>
      <p:sp>
        <p:nvSpPr>
          <p:cNvPr id="199" name="PlaceHolder 3"/>
          <p:cNvSpPr>
            <a:spLocks noGrp="1"/>
          </p:cNvSpPr>
          <p:nvPr>
            <p:ph type="body"/>
          </p:nvPr>
        </p:nvSpPr>
        <p:spPr>
          <a:xfrm>
            <a:off x="152280" y="776160"/>
            <a:ext cx="5101920" cy="5851800"/>
          </a:xfrm>
          <a:prstGeom prst="rect">
            <a:avLst/>
          </a:prstGeom>
          <a:noFill/>
          <a:ln w="0">
            <a:noFill/>
          </a:ln>
        </p:spPr>
        <p:txBody>
          <a:bodyPr lIns="90000" rIns="90000" tIns="45000" bIns="45000" anchor="t">
            <a:noAutofit/>
          </a:bodyPr>
          <a:p>
            <a:pPr marL="365760" indent="-255960">
              <a:lnSpc>
                <a:spcPct val="100000"/>
              </a:lnSpc>
              <a:spcBef>
                <a:spcPts val="300"/>
              </a:spcBef>
              <a:buClr>
                <a:srgbClr val="1b587c"/>
              </a:buClr>
              <a:buFont typeface="Georgia"/>
              <a:buChar char="•"/>
            </a:pPr>
            <a:r>
              <a:rPr b="0" lang="ru-RU" sz="3200" strike="noStrike" u="none">
                <a:solidFill>
                  <a:schemeClr val="dk1"/>
                </a:solidFill>
                <a:uFillTx/>
                <a:latin typeface="Georgia"/>
              </a:rPr>
              <a:t>Образец текста</a:t>
            </a:r>
            <a:endParaRPr b="0" lang="ru-RU" sz="3200" strike="noStrike" u="none">
              <a:solidFill>
                <a:schemeClr val="dk1"/>
              </a:solidFill>
              <a:uFillTx/>
              <a:latin typeface="Georgia"/>
            </a:endParaRPr>
          </a:p>
          <a:p>
            <a:pPr lvl="1" marL="658440" indent="-246960">
              <a:lnSpc>
                <a:spcPct val="100000"/>
              </a:lnSpc>
              <a:spcBef>
                <a:spcPts val="300"/>
              </a:spcBef>
              <a:buClr>
                <a:srgbClr val="9f2936"/>
              </a:buClr>
              <a:buFont typeface="Georgia"/>
              <a:buChar char="▫"/>
            </a:pPr>
            <a:r>
              <a:rPr b="0" lang="ru-RU" sz="2800" strike="noStrike" u="none">
                <a:solidFill>
                  <a:schemeClr val="accent2"/>
                </a:solidFill>
                <a:uFillTx/>
                <a:latin typeface="Georgia"/>
              </a:rPr>
              <a:t>Второй уровень</a:t>
            </a:r>
            <a:endParaRPr b="0" lang="ru-RU" sz="2800" strike="noStrike" u="none">
              <a:solidFill>
                <a:schemeClr val="accent1"/>
              </a:solidFill>
              <a:uFillTx/>
              <a:latin typeface="Georgia"/>
            </a:endParaRPr>
          </a:p>
          <a:p>
            <a:pPr lvl="2" marL="923400" indent="-219600">
              <a:lnSpc>
                <a:spcPct val="100000"/>
              </a:lnSpc>
              <a:spcBef>
                <a:spcPts val="300"/>
              </a:spcBef>
              <a:buClr>
                <a:srgbClr val="f07f09"/>
              </a:buClr>
              <a:buFont typeface="Wingdings 2" charset="2"/>
              <a:buChar char=""/>
            </a:pPr>
            <a:r>
              <a:rPr b="0" lang="ru-RU" sz="2400" strike="noStrike" u="none">
                <a:solidFill>
                  <a:schemeClr val="accent1"/>
                </a:solidFill>
                <a:uFillTx/>
                <a:latin typeface="Georgia"/>
              </a:rPr>
              <a:t>Третий уровень</a:t>
            </a:r>
            <a:endParaRPr b="0" lang="ru-RU" sz="2400" strike="noStrike" u="none">
              <a:solidFill>
                <a:schemeClr val="accent1"/>
              </a:solidFill>
              <a:uFillTx/>
              <a:latin typeface="Georgia"/>
            </a:endParaRPr>
          </a:p>
          <a:p>
            <a:pPr lvl="3" marL="1179720" indent="-201240">
              <a:lnSpc>
                <a:spcPct val="100000"/>
              </a:lnSpc>
              <a:spcBef>
                <a:spcPts val="300"/>
              </a:spcBef>
              <a:buClr>
                <a:srgbClr val="f07f09"/>
              </a:buClr>
              <a:buFont typeface="Wingdings 2" charset="2"/>
              <a:buChar char=""/>
            </a:pPr>
            <a:r>
              <a:rPr b="0" lang="ru-RU" sz="2000" strike="noStrike" u="none">
                <a:solidFill>
                  <a:schemeClr val="accent1"/>
                </a:solidFill>
                <a:uFillTx/>
                <a:latin typeface="Georgia"/>
              </a:rPr>
              <a:t>Четвертый уровень</a:t>
            </a:r>
            <a:endParaRPr b="0" lang="ru-RU" sz="2000" strike="noStrike" u="none">
              <a:solidFill>
                <a:schemeClr val="accent3"/>
              </a:solidFill>
              <a:uFillTx/>
              <a:latin typeface="Georgia"/>
            </a:endParaRPr>
          </a:p>
          <a:p>
            <a:pPr lvl="4" marL="1389960" indent="-182880">
              <a:lnSpc>
                <a:spcPct val="100000"/>
              </a:lnSpc>
              <a:spcBef>
                <a:spcPts val="300"/>
              </a:spcBef>
              <a:buClr>
                <a:srgbClr val="1b587c"/>
              </a:buClr>
              <a:buFont typeface="Georgia"/>
              <a:buChar char="▫"/>
            </a:pPr>
            <a:r>
              <a:rPr b="0" lang="ru-RU" sz="2000" strike="noStrike" u="none">
                <a:solidFill>
                  <a:schemeClr val="accent3"/>
                </a:solidFill>
                <a:uFillTx/>
                <a:latin typeface="Georgia"/>
              </a:rPr>
              <a:t>Пятый уровень</a:t>
            </a:r>
            <a:endParaRPr b="0" lang="ru-RU" sz="2000" strike="noStrike" u="none">
              <a:solidFill>
                <a:schemeClr val="accent3"/>
              </a:solidFill>
              <a:uFillTx/>
              <a:latin typeface="Georgia"/>
            </a:endParaRPr>
          </a:p>
        </p:txBody>
      </p:sp>
      <p:sp>
        <p:nvSpPr>
          <p:cNvPr id="200" name="PlaceHolder 4"/>
          <p:cNvSpPr>
            <a:spLocks noGrp="1"/>
          </p:cNvSpPr>
          <p:nvPr>
            <p:ph type="dt" idx="28"/>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&lt;дата/время&gt;</a:t>
            </a:r>
            <a:endParaRPr b="0" lang="ru-RU" sz="800" strike="noStrike" u="none">
              <a:solidFill>
                <a:srgbClr val="000000"/>
              </a:solidFill>
              <a:uFillTx/>
              <a:latin typeface="Times New Roman"/>
            </a:endParaRPr>
          </a:p>
        </p:txBody>
      </p:sp>
      <p:sp>
        <p:nvSpPr>
          <p:cNvPr id="201" name="PlaceHolder 5"/>
          <p:cNvSpPr>
            <a:spLocks noGrp="1"/>
          </p:cNvSpPr>
          <p:nvPr>
            <p:ph type="ftr" idx="29"/>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&lt;нижний колонтитул&gt;</a:t>
            </a:r>
            <a:endParaRPr b="0" lang="ru-RU" sz="1400" strike="noStrike" u="none">
              <a:solidFill>
                <a:srgbClr val="000000"/>
              </a:solidFill>
              <a:uFillTx/>
              <a:latin typeface="Times New Roman"/>
            </a:endParaRPr>
          </a:p>
        </p:txBody>
      </p:sp>
      <p:sp>
        <p:nvSpPr>
          <p:cNvPr id="202" name="PlaceHolder 6"/>
          <p:cNvSpPr>
            <a:spLocks noGrp="1"/>
          </p:cNvSpPr>
          <p:nvPr>
            <p:ph type="sldNum" idx="30"/>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76BFEB34-193E-4AEA-9410-DF2A69D7DDCA}" type="slidenum">
              <a:rPr b="0" lang="ru-RU" sz="1800" strike="noStrike" u="none">
                <a:solidFill>
                  <a:srgbClr val="ffffff"/>
                </a:solidFill>
                <a:uFillTx/>
                <a:latin typeface="Georgia"/>
              </a:rPr>
              <a:t>&lt;номер&gt;</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0"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3" name="Прямоугольник 27"/>
          <p:cNvSpPr/>
          <p:nvPr/>
        </p:nvSpPr>
        <p:spPr>
          <a:xfrm>
            <a:off x="0" y="366840"/>
            <a:ext cx="9143640" cy="8388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39240" bIns="39240" anchor="ctr">
            <a:noAutofit/>
          </a:bodyPr>
          <a:p>
            <a:pPr algn="ctr" defTabSz="914400">
              <a:lnSpc>
                <a:spcPct val="100000"/>
              </a:lnSpc>
            </a:pPr>
            <a:endParaRPr b="0" lang="en-US" sz="1800" strike="noStrike" u="none">
              <a:solidFill>
                <a:schemeClr val="lt1"/>
              </a:solidFill>
              <a:uFillTx/>
              <a:latin typeface="Georgia"/>
            </a:endParaRPr>
          </a:p>
        </p:txBody>
      </p:sp>
      <p:sp>
        <p:nvSpPr>
          <p:cNvPr id="204" name="Прямоугольник 28"/>
          <p:cNvSpPr/>
          <p:nvPr/>
        </p:nvSpPr>
        <p:spPr>
          <a:xfrm>
            <a:off x="0" y="0"/>
            <a:ext cx="9143640" cy="310320"/>
          </a:xfrm>
          <a:prstGeom prst="rect">
            <a:avLst/>
          </a:prstGeom>
          <a:solidFill>
            <a:schemeClr val="tx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05" name="Прямоугольник 29"/>
          <p:cNvSpPr/>
          <p:nvPr/>
        </p:nvSpPr>
        <p:spPr>
          <a:xfrm>
            <a:off x="0" y="308160"/>
            <a:ext cx="9143640" cy="9108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06" name="Прямоугольник 30"/>
          <p:cNvSpPr/>
          <p:nvPr/>
        </p:nvSpPr>
        <p:spPr>
          <a:xfrm flipV="1">
            <a:off x="5410080" y="360000"/>
            <a:ext cx="3733560" cy="90720"/>
          </a:xfrm>
          <a:prstGeom prst="rect">
            <a:avLst/>
          </a:prstGeom>
          <a:solidFill>
            <a:schemeClr val="accent2">
              <a:alpha val="10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07" name="Прямоугольник 31"/>
          <p:cNvSpPr/>
          <p:nvPr/>
        </p:nvSpPr>
        <p:spPr>
          <a:xfrm flipV="1">
            <a:off x="5410080" y="439200"/>
            <a:ext cx="3733560" cy="179640"/>
          </a:xfrm>
          <a:prstGeom prst="rect">
            <a:avLst/>
          </a:prstGeom>
          <a:solidFill>
            <a:schemeClr val="accent2">
              <a:alpha val="50000"/>
            </a:scheme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208" name="Скругленный прямоугольник 32"/>
          <p:cNvSpPr/>
          <p:nvPr/>
        </p:nvSpPr>
        <p:spPr>
          <a:xfrm>
            <a:off x="5407200" y="497520"/>
            <a:ext cx="3062880" cy="2700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20160" bIns="-20160" anchor="ctr">
            <a:noAutofit/>
          </a:bodyPr>
          <a:p>
            <a:pPr algn="ctr" defTabSz="914400">
              <a:lnSpc>
                <a:spcPct val="100000"/>
              </a:lnSpc>
            </a:pPr>
            <a:endParaRPr b="0" lang="en-US" sz="1800" strike="noStrike" u="none">
              <a:solidFill>
                <a:schemeClr val="lt1"/>
              </a:solidFill>
              <a:uFillTx/>
              <a:latin typeface="Georgia"/>
            </a:endParaRPr>
          </a:p>
        </p:txBody>
      </p:sp>
      <p:sp useBgFill="1">
        <p:nvSpPr>
          <p:cNvPr id="209" name="Скругленный прямоугольник 33"/>
          <p:cNvSpPr/>
          <p:nvPr/>
        </p:nvSpPr>
        <p:spPr>
          <a:xfrm>
            <a:off x="7373520" y="588960"/>
            <a:ext cx="1599840" cy="36360"/>
          </a:xfrm>
          <a:prstGeom prst="roundRect">
            <a:avLst>
              <a:gd name="adj" fmla="val 16667"/>
            </a:avLst>
          </a:prstGeom>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11520" bIns="-11520" anchor="ctr">
            <a:noAutofit/>
          </a:bodyPr>
          <a:p>
            <a:pPr algn="ctr" defTabSz="914400">
              <a:lnSpc>
                <a:spcPct val="100000"/>
              </a:lnSpc>
            </a:pPr>
            <a:endParaRPr b="0" lang="en-US" sz="1800" strike="noStrike" u="none">
              <a:solidFill>
                <a:schemeClr val="lt1"/>
              </a:solidFill>
              <a:uFillTx/>
              <a:latin typeface="Georgia"/>
            </a:endParaRPr>
          </a:p>
        </p:txBody>
      </p:sp>
      <p:sp>
        <p:nvSpPr>
          <p:cNvPr id="210" name="Прямоугольник 34"/>
          <p:cNvSpPr/>
          <p:nvPr/>
        </p:nvSpPr>
        <p:spPr>
          <a:xfrm>
            <a:off x="9084960" y="-2160"/>
            <a:ext cx="5724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1" name="Прямоугольник 35"/>
          <p:cNvSpPr/>
          <p:nvPr/>
        </p:nvSpPr>
        <p:spPr>
          <a:xfrm>
            <a:off x="9044640" y="-2160"/>
            <a:ext cx="27000" cy="621360"/>
          </a:xfrm>
          <a:prstGeom prst="rect">
            <a:avLst/>
          </a:prstGeom>
          <a:solidFill>
            <a:srgbClr val="ffffff">
              <a:alpha val="65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2" name="Прямоугольник 36"/>
          <p:cNvSpPr/>
          <p:nvPr/>
        </p:nvSpPr>
        <p:spPr>
          <a:xfrm>
            <a:off x="9025560" y="-2160"/>
            <a:ext cx="8640" cy="621360"/>
          </a:xfrm>
          <a:prstGeom prst="rect">
            <a:avLst/>
          </a:prstGeom>
          <a:solidFill>
            <a:srgbClr val="ffffff">
              <a:alpha val="6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3" name="Прямоугольник 37"/>
          <p:cNvSpPr/>
          <p:nvPr/>
        </p:nvSpPr>
        <p:spPr>
          <a:xfrm>
            <a:off x="8975520" y="-2160"/>
            <a:ext cx="27000" cy="621360"/>
          </a:xfrm>
          <a:prstGeom prst="rect">
            <a:avLst/>
          </a:prstGeom>
          <a:solidFill>
            <a:srgbClr val="ffffff">
              <a:alpha val="4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4" name="Прямоугольник 38"/>
          <p:cNvSpPr/>
          <p:nvPr/>
        </p:nvSpPr>
        <p:spPr>
          <a:xfrm>
            <a:off x="8915760" y="360"/>
            <a:ext cx="54360" cy="585000"/>
          </a:xfrm>
          <a:prstGeom prst="rect">
            <a:avLst/>
          </a:prstGeom>
          <a:solidFill>
            <a:srgbClr val="ffffff">
              <a:alpha val="2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5" name="Прямоугольник 39"/>
          <p:cNvSpPr/>
          <p:nvPr/>
        </p:nvSpPr>
        <p:spPr>
          <a:xfrm>
            <a:off x="8873640" y="360"/>
            <a:ext cx="8640" cy="585000"/>
          </a:xfrm>
          <a:prstGeom prst="rect">
            <a:avLst/>
          </a:prstGeom>
          <a:solidFill>
            <a:srgbClr val="ffffff">
              <a:alpha val="30000"/>
            </a:srgbClr>
          </a:solidFill>
          <a:ln w="50800">
            <a:noFill/>
          </a:ln>
          <a:effectLst>
            <a:outerShdw blurRad="51480" dir="5400000" dist="25560" rotWithShape="0">
              <a:srgbClr val="000000">
                <a:alpha val="40000"/>
              </a:srgbClr>
            </a:outerShdw>
          </a:effectLst>
        </p:spPr>
        <p:style>
          <a:lnRef idx="3">
            <a:schemeClr val="lt1"/>
          </a:lnRef>
          <a:fillRef idx="1">
            <a:schemeClr val="accent1"/>
          </a:fillRef>
          <a:effectRef idx="1">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uFillTx/>
              <a:latin typeface="Georgia"/>
            </a:endParaRPr>
          </a:p>
        </p:txBody>
      </p:sp>
      <p:sp>
        <p:nvSpPr>
          <p:cNvPr id="216" name="PlaceHolder 1"/>
          <p:cNvSpPr>
            <a:spLocks noGrp="1"/>
          </p:cNvSpPr>
          <p:nvPr>
            <p:ph type="title"/>
          </p:nvPr>
        </p:nvSpPr>
        <p:spPr>
          <a:xfrm>
            <a:off x="5440320" y="1109160"/>
            <a:ext cx="586440" cy="4681440"/>
          </a:xfrm>
          <a:prstGeom prst="rect">
            <a:avLst/>
          </a:prstGeom>
          <a:noFill/>
          <a:ln w="0">
            <a:noFill/>
          </a:ln>
        </p:spPr>
        <p:txBody>
          <a:bodyPr lIns="90000" rIns="0" tIns="45720" bIns="45720" anchor="t">
            <a:noAutofit/>
          </a:bodyPr>
          <a:p>
            <a:pPr indent="0" algn="ctr">
              <a:lnSpc>
                <a:spcPct val="100000"/>
              </a:lnSpc>
              <a:buNone/>
            </a:pPr>
            <a:r>
              <a:rPr b="1" lang="ru-RU" sz="2000" strike="noStrike" u="none">
                <a:solidFill>
                  <a:schemeClr val="dk2"/>
                </a:solidFill>
                <a:uFillTx/>
                <a:latin typeface="Trebuchet MS"/>
              </a:rPr>
              <a:t>Образец заголовка</a:t>
            </a:r>
            <a:endParaRPr b="0" lang="ru-RU" sz="2000" strike="noStrike" u="none">
              <a:solidFill>
                <a:schemeClr val="dk1"/>
              </a:solidFill>
              <a:uFillTx/>
              <a:latin typeface="Georgia"/>
            </a:endParaRPr>
          </a:p>
        </p:txBody>
      </p:sp>
      <p:sp>
        <p:nvSpPr>
          <p:cNvPr id="217" name="PlaceHolder 2"/>
          <p:cNvSpPr>
            <a:spLocks noGrp="1"/>
          </p:cNvSpPr>
          <p:nvPr>
            <p:ph type="body"/>
          </p:nvPr>
        </p:nvSpPr>
        <p:spPr>
          <a:xfrm>
            <a:off x="403560" y="1143000"/>
            <a:ext cx="4571640" cy="4571640"/>
          </a:xfrm>
          <a:prstGeom prst="rect">
            <a:avLst/>
          </a:prstGeom>
          <a:solidFill>
            <a:srgbClr val="eaeaea"/>
          </a:solidFill>
          <a:ln w="50760">
            <a:solidFill>
              <a:srgbClr val="ffffff"/>
            </a:solidFill>
            <a:miter/>
          </a:ln>
          <a:effectLst>
            <a:outerShdw dist="31427" dir="4806364" blurRad="57240" rotWithShape="0">
              <a:srgbClr val="000000">
                <a:alpha val="25000"/>
              </a:srgbClr>
            </a:outerShdw>
          </a:effectLst>
        </p:spPr>
        <p:txBody>
          <a:bodyPr lIns="90000" rIns="90000" tIns="45000" bIns="45000" anchor="t">
            <a:noAutofit/>
          </a:bodyPr>
          <a:p>
            <a:pPr indent="0" defTabSz="914400">
              <a:lnSpc>
                <a:spcPct val="100000"/>
              </a:lnSpc>
              <a:buNone/>
              <a:tabLst>
                <a:tab algn="l" pos="0"/>
              </a:tabLst>
            </a:pPr>
            <a:r>
              <a:rPr b="0" lang="ru-RU" sz="3200" strike="noStrike" u="none">
                <a:solidFill>
                  <a:schemeClr val="dk1"/>
                </a:solidFill>
                <a:uFillTx/>
                <a:latin typeface="Georgia"/>
              </a:rPr>
              <a:t>Вставка рисунка</a:t>
            </a:r>
            <a:endParaRPr b="0" lang="ru-RU" sz="3200" strike="noStrike" u="none">
              <a:solidFill>
                <a:schemeClr val="dk1"/>
              </a:solidFill>
              <a:uFillTx/>
              <a:latin typeface="Georgia"/>
            </a:endParaRPr>
          </a:p>
        </p:txBody>
      </p:sp>
      <p:sp>
        <p:nvSpPr>
          <p:cNvPr id="218" name="PlaceHolder 3"/>
          <p:cNvSpPr>
            <a:spLocks noGrp="1"/>
          </p:cNvSpPr>
          <p:nvPr>
            <p:ph type="body"/>
          </p:nvPr>
        </p:nvSpPr>
        <p:spPr>
          <a:xfrm>
            <a:off x="6088320" y="3274200"/>
            <a:ext cx="2590560" cy="2516040"/>
          </a:xfrm>
          <a:prstGeom prst="rect">
            <a:avLst/>
          </a:prstGeom>
          <a:noFill/>
          <a:ln w="0">
            <a:noFill/>
          </a:ln>
        </p:spPr>
        <p:txBody>
          <a:bodyPr lIns="0" rIns="45720" tIns="0" bIns="45000" anchor="t">
            <a:noAutofit/>
          </a:bodyPr>
          <a:p>
            <a:pPr indent="0">
              <a:lnSpc>
                <a:spcPct val="100000"/>
              </a:lnSpc>
              <a:buNone/>
              <a:tabLst>
                <a:tab algn="l" pos="0"/>
              </a:tabLst>
            </a:pPr>
            <a:r>
              <a:rPr b="0" lang="ru-RU" sz="1300" strike="noStrike" u="none">
                <a:solidFill>
                  <a:schemeClr val="dk1"/>
                </a:solidFill>
                <a:uFillTx/>
                <a:latin typeface="Georgia"/>
              </a:rPr>
              <a:t>Образец текста</a:t>
            </a:r>
            <a:endParaRPr b="0" lang="ru-RU" sz="1300" strike="noStrike" u="none">
              <a:solidFill>
                <a:schemeClr val="dk1"/>
              </a:solidFill>
              <a:uFillTx/>
              <a:latin typeface="Georgia"/>
            </a:endParaRPr>
          </a:p>
        </p:txBody>
      </p:sp>
      <p:sp>
        <p:nvSpPr>
          <p:cNvPr id="219" name="PlaceHolder 4"/>
          <p:cNvSpPr>
            <a:spLocks noGrp="1"/>
          </p:cNvSpPr>
          <p:nvPr>
            <p:ph type="dt" idx="31"/>
          </p:nvPr>
        </p:nvSpPr>
        <p:spPr>
          <a:xfrm>
            <a:off x="6586560" y="612720"/>
            <a:ext cx="956880" cy="456840"/>
          </a:xfrm>
          <a:prstGeom prst="rect">
            <a:avLst/>
          </a:prstGeom>
          <a:noFill/>
          <a:ln w="0">
            <a:noFill/>
          </a:ln>
        </p:spPr>
        <p:txBody>
          <a:bodyPr lIns="90000" rIns="90000" tIns="45000" bIns="45000" anchor="t">
            <a:noAutofit/>
          </a:bodyPr>
          <a:lstStyle>
            <a:lvl1pPr indent="0" defTabSz="914400">
              <a:lnSpc>
                <a:spcPct val="100000"/>
              </a:lnSpc>
              <a:buNone/>
              <a:defRPr b="0" lang="ru-RU" sz="800" strike="noStrike" u="none">
                <a:solidFill>
                  <a:schemeClr val="accent2"/>
                </a:solidFill>
                <a:uFillTx/>
                <a:latin typeface="Georgia"/>
              </a:defRPr>
            </a:lvl1pPr>
          </a:lstStyle>
          <a:p>
            <a:pPr indent="0" defTabSz="914400">
              <a:lnSpc>
                <a:spcPct val="100000"/>
              </a:lnSpc>
              <a:buNone/>
            </a:pPr>
            <a:r>
              <a:rPr b="0" lang="ru-RU" sz="800" strike="noStrike" u="none">
                <a:solidFill>
                  <a:schemeClr val="accent2"/>
                </a:solidFill>
                <a:uFillTx/>
                <a:latin typeface="Georgia"/>
              </a:rPr>
              <a:t>&lt;дата/время&gt;</a:t>
            </a:r>
            <a:endParaRPr b="0" lang="ru-RU" sz="800" strike="noStrike" u="none">
              <a:solidFill>
                <a:srgbClr val="000000"/>
              </a:solidFill>
              <a:uFillTx/>
              <a:latin typeface="Times New Roman"/>
            </a:endParaRPr>
          </a:p>
        </p:txBody>
      </p:sp>
      <p:sp>
        <p:nvSpPr>
          <p:cNvPr id="220" name="PlaceHolder 5"/>
          <p:cNvSpPr>
            <a:spLocks noGrp="1"/>
          </p:cNvSpPr>
          <p:nvPr>
            <p:ph type="ftr" idx="32"/>
          </p:nvPr>
        </p:nvSpPr>
        <p:spPr>
          <a:xfrm>
            <a:off x="5257800" y="612720"/>
            <a:ext cx="1325520" cy="456840"/>
          </a:xfrm>
          <a:prstGeom prst="rect">
            <a:avLst/>
          </a:prstGeom>
          <a:noFill/>
          <a:ln w="0">
            <a:noFill/>
          </a:ln>
        </p:spPr>
        <p:txBody>
          <a:bodyPr lIns="90000" rIns="90000" tIns="45000" bIns="45000" anchor="t">
            <a:noAutofit/>
          </a:bodyPr>
          <a:lstStyle>
            <a:lvl1pPr indent="0" algn="ctr">
              <a:buNone/>
              <a:defRPr b="0" lang="ru-RU" sz="1400" strike="noStrike" u="none">
                <a:solidFill>
                  <a:srgbClr val="000000"/>
                </a:solidFill>
                <a:uFillTx/>
                <a:latin typeface="Times New Roman"/>
              </a:defRPr>
            </a:lvl1pPr>
          </a:lstStyle>
          <a:p>
            <a:pPr indent="0" algn="ctr">
              <a:buNone/>
            </a:pPr>
            <a:r>
              <a:rPr b="0" lang="ru-RU" sz="1400" strike="noStrike" u="none">
                <a:solidFill>
                  <a:srgbClr val="000000"/>
                </a:solidFill>
                <a:uFillTx/>
                <a:latin typeface="Times New Roman"/>
              </a:rPr>
              <a:t>&lt;нижний колонтитул&gt;</a:t>
            </a:r>
            <a:endParaRPr b="0" lang="ru-RU" sz="1400" strike="noStrike" u="none">
              <a:solidFill>
                <a:srgbClr val="000000"/>
              </a:solidFill>
              <a:uFillTx/>
              <a:latin typeface="Times New Roman"/>
            </a:endParaRPr>
          </a:p>
        </p:txBody>
      </p:sp>
      <p:sp>
        <p:nvSpPr>
          <p:cNvPr id="221" name="PlaceHolder 6"/>
          <p:cNvSpPr>
            <a:spLocks noGrp="1"/>
          </p:cNvSpPr>
          <p:nvPr>
            <p:ph type="sldNum" idx="33"/>
          </p:nvPr>
        </p:nvSpPr>
        <p:spPr>
          <a:xfrm>
            <a:off x="8174880" y="2160"/>
            <a:ext cx="761760" cy="365400"/>
          </a:xfrm>
          <a:prstGeom prst="rect">
            <a:avLst/>
          </a:prstGeom>
          <a:noFill/>
          <a:ln w="0">
            <a:noFill/>
          </a:ln>
        </p:spPr>
        <p:txBody>
          <a:bodyPr lIns="90000" rIns="90000" tIns="45000" bIns="45000" anchor="b">
            <a:noAutofit/>
          </a:bodyPr>
          <a:lstStyle>
            <a:lvl1pPr indent="0" algn="r" defTabSz="914400">
              <a:lnSpc>
                <a:spcPct val="100000"/>
              </a:lnSpc>
              <a:buNone/>
              <a:defRPr b="0" lang="ru-RU" sz="1800" strike="noStrike" u="none">
                <a:solidFill>
                  <a:srgbClr val="ffffff"/>
                </a:solidFill>
                <a:uFillTx/>
                <a:latin typeface="Georgia"/>
              </a:defRPr>
            </a:lvl1pPr>
          </a:lstStyle>
          <a:p>
            <a:pPr indent="0" algn="r" defTabSz="914400">
              <a:lnSpc>
                <a:spcPct val="100000"/>
              </a:lnSpc>
              <a:buNone/>
            </a:pPr>
            <a:fld id="{3FC4A6DC-A6A7-43FC-AC25-16B5D8683DD6}" type="slidenum">
              <a:rPr b="0" lang="ru-RU" sz="1800" strike="noStrike" u="none">
                <a:solidFill>
                  <a:srgbClr val="ffffff"/>
                </a:solidFill>
                <a:uFillTx/>
                <a:latin typeface="Georgia"/>
              </a:rPr>
              <a:t>&lt;номер&gt;</a:t>
            </a:fld>
            <a:endParaRPr b="0" lang="ru-RU" sz="18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2"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323640" y="476640"/>
            <a:ext cx="8529840" cy="3053880"/>
          </a:xfrm>
          <a:prstGeom prst="rect">
            <a:avLst/>
          </a:prstGeom>
          <a:noFill/>
          <a:ln w="0">
            <a:noFill/>
          </a:ln>
        </p:spPr>
        <p:txBody>
          <a:bodyPr lIns="90000" rIns="90000" tIns="45000" bIns="45000" anchor="b">
            <a:noAutofit/>
          </a:bodyPr>
          <a:p>
            <a:pPr indent="0" algn="ctr">
              <a:lnSpc>
                <a:spcPct val="100000"/>
              </a:lnSpc>
              <a:buNone/>
            </a:pPr>
            <a:r>
              <a:rPr b="0" lang="ru-RU" sz="3600" strike="noStrike" u="none">
                <a:solidFill>
                  <a:schemeClr val="lt1"/>
                </a:solidFill>
                <a:uFillTx/>
                <a:latin typeface="Times New Roman"/>
              </a:rPr>
              <a:t>О порядке согласования использования медицинскими организациями средств ОМС согласно ч.7.1 ст.35 Федерального закона от 29.11.2010 г №326</a:t>
            </a:r>
            <a:endParaRPr b="0" lang="ru-RU" sz="3600" strike="noStrike" u="none">
              <a:solidFill>
                <a:schemeClr val="dk1"/>
              </a:solidFill>
              <a:uFillTx/>
              <a:latin typeface="Georgia"/>
            </a:endParaRPr>
          </a:p>
        </p:txBody>
      </p:sp>
      <p:sp>
        <p:nvSpPr>
          <p:cNvPr id="223" name="PlaceHolder 2"/>
          <p:cNvSpPr>
            <a:spLocks noGrp="1"/>
          </p:cNvSpPr>
          <p:nvPr>
            <p:ph type="subTitle"/>
          </p:nvPr>
        </p:nvSpPr>
        <p:spPr>
          <a:xfrm>
            <a:off x="4785840" y="4869000"/>
            <a:ext cx="4027680" cy="1022040"/>
          </a:xfrm>
          <a:prstGeom prst="rect">
            <a:avLst/>
          </a:prstGeom>
          <a:noFill/>
          <a:ln w="0">
            <a:noFill/>
          </a:ln>
        </p:spPr>
        <p:txBody>
          <a:bodyPr lIns="90000" rIns="90000" tIns="45000" bIns="45000" anchor="t">
            <a:normAutofit lnSpcReduction="9999"/>
          </a:bodyPr>
          <a:p>
            <a:pPr marL="64080" indent="0" algn="ctr">
              <a:lnSpc>
                <a:spcPct val="100000"/>
              </a:lnSpc>
              <a:spcBef>
                <a:spcPts val="300"/>
              </a:spcBef>
              <a:buNone/>
              <a:tabLst>
                <a:tab algn="l" pos="0"/>
              </a:tabLst>
            </a:pPr>
            <a:r>
              <a:rPr b="0" lang="ru-RU" sz="2000" strike="noStrike" u="none">
                <a:solidFill>
                  <a:srgbClr val="002060"/>
                </a:solidFill>
                <a:uFillTx/>
                <a:latin typeface="Times New Roman"/>
              </a:rPr>
              <a:t>Докладчик</a:t>
            </a:r>
            <a:endParaRPr b="0" lang="ru-RU" sz="2000" strike="noStrike" u="none">
              <a:solidFill>
                <a:srgbClr val="000000"/>
              </a:solidFill>
              <a:uFillTx/>
              <a:latin typeface="Arial"/>
            </a:endParaRPr>
          </a:p>
          <a:p>
            <a:pPr marL="64080" indent="0" algn="ctr">
              <a:lnSpc>
                <a:spcPct val="100000"/>
              </a:lnSpc>
              <a:spcBef>
                <a:spcPts val="300"/>
              </a:spcBef>
              <a:buNone/>
              <a:tabLst>
                <a:tab algn="l" pos="0"/>
              </a:tabLst>
            </a:pPr>
            <a:r>
              <a:rPr b="0" lang="ru-RU" sz="2000" strike="noStrike" u="none">
                <a:solidFill>
                  <a:srgbClr val="002060"/>
                </a:solidFill>
                <a:uFillTx/>
                <a:latin typeface="Times New Roman"/>
              </a:rPr>
              <a:t>начальник юридического отдела    </a:t>
            </a:r>
            <a:endParaRPr b="0" lang="ru-RU" sz="2000" strike="noStrike" u="none">
              <a:solidFill>
                <a:srgbClr val="000000"/>
              </a:solidFill>
              <a:uFillTx/>
              <a:latin typeface="Arial"/>
            </a:endParaRPr>
          </a:p>
          <a:p>
            <a:pPr marL="64080" indent="0" algn="ctr">
              <a:lnSpc>
                <a:spcPct val="100000"/>
              </a:lnSpc>
              <a:spcBef>
                <a:spcPts val="300"/>
              </a:spcBef>
              <a:buNone/>
              <a:tabLst>
                <a:tab algn="l" pos="0"/>
              </a:tabLst>
            </a:pPr>
            <a:r>
              <a:rPr b="0" lang="ru-RU" sz="2000" strike="noStrike" u="none">
                <a:solidFill>
                  <a:srgbClr val="002060"/>
                </a:solidFill>
                <a:uFillTx/>
                <a:latin typeface="Times New Roman"/>
              </a:rPr>
              <a:t>Тимофеев А.Н.</a:t>
            </a:r>
            <a:endParaRPr b="0" lang="ru-RU" sz="2000" strike="noStrike" u="none">
              <a:solidFill>
                <a:srgbClr val="000000"/>
              </a:solidFill>
              <a:uFillTx/>
              <a:latin typeface="Arial"/>
            </a:endParaRPr>
          </a:p>
          <a:p>
            <a:pPr marL="64080" indent="0">
              <a:lnSpc>
                <a:spcPct val="100000"/>
              </a:lnSpc>
              <a:spcBef>
                <a:spcPts val="300"/>
              </a:spcBef>
              <a:buNone/>
              <a:tabLst>
                <a:tab algn="l" pos="0"/>
              </a:tabLst>
            </a:pPr>
            <a:endParaRPr b="0" lang="ru-RU" sz="2400" strike="noStrike" u="none">
              <a:solidFill>
                <a:srgbClr val="000000"/>
              </a:solidFill>
              <a:uFillTx/>
              <a:latin typeface="Arial"/>
            </a:endParaRPr>
          </a:p>
          <a:p>
            <a:pPr marL="64080" indent="0">
              <a:lnSpc>
                <a:spcPct val="100000"/>
              </a:lnSpc>
              <a:spcBef>
                <a:spcPts val="300"/>
              </a:spcBef>
              <a:buNone/>
              <a:tabLst>
                <a:tab algn="l" pos="0"/>
              </a:tabLst>
            </a:pPr>
            <a:endParaRPr b="0" lang="ru-RU" sz="2400" strike="noStrike" u="none">
              <a:solidFill>
                <a:srgbClr val="000000"/>
              </a:solidFill>
              <a:uFillTx/>
              <a:latin typeface="Arial"/>
            </a:endParaRPr>
          </a:p>
        </p:txBody>
      </p:sp>
      <p:sp>
        <p:nvSpPr>
          <p:cNvPr id="224" name="Подзаголовок 2"/>
          <p:cNvSpPr/>
          <p:nvPr/>
        </p:nvSpPr>
        <p:spPr>
          <a:xfrm>
            <a:off x="2411640" y="6021360"/>
            <a:ext cx="4387680" cy="734040"/>
          </a:xfrm>
          <a:prstGeom prst="rect">
            <a:avLst/>
          </a:prstGeom>
          <a:noFill/>
          <a:ln w="0">
            <a:noFill/>
          </a:ln>
        </p:spPr>
        <p:style>
          <a:lnRef idx="0"/>
          <a:fillRef idx="0"/>
          <a:effectRef idx="0"/>
          <a:fontRef idx="minor"/>
        </p:style>
        <p:txBody>
          <a:bodyPr lIns="90000" rIns="90000" tIns="45000" bIns="45000" anchor="t">
            <a:normAutofit fontScale="92500" lnSpcReduction="9999"/>
          </a:bodyPr>
          <a:p>
            <a:pPr marL="64080" algn="ctr" defTabSz="914400">
              <a:lnSpc>
                <a:spcPct val="100000"/>
              </a:lnSpc>
              <a:spcBef>
                <a:spcPts val="300"/>
              </a:spcBef>
              <a:tabLst>
                <a:tab algn="l" pos="0"/>
              </a:tabLst>
            </a:pPr>
            <a:r>
              <a:rPr b="0" lang="ru-RU" sz="2400" strike="noStrike" u="none">
                <a:solidFill>
                  <a:schemeClr val="dk2"/>
                </a:solidFill>
                <a:uFillTx/>
                <a:latin typeface="Georgia"/>
              </a:rPr>
              <a:t>                                                                                                </a:t>
            </a:r>
            <a:r>
              <a:rPr b="0" lang="ru-RU" sz="2200" strike="noStrike" u="none">
                <a:solidFill>
                  <a:srgbClr val="002060"/>
                </a:solidFill>
                <a:uFillTx/>
                <a:latin typeface="Times New Roman"/>
              </a:rPr>
              <a:t>г. Якутск, 2025</a:t>
            </a:r>
            <a:endParaRPr b="0" lang="ru-RU" sz="2200" strike="noStrike" u="none">
              <a:solidFill>
                <a:srgbClr val="000000"/>
              </a:solidFill>
              <a:uFillTx/>
              <a:latin typeface="Arial"/>
            </a:endParaRPr>
          </a:p>
          <a:p>
            <a:pPr marL="64080" defTabSz="914400">
              <a:lnSpc>
                <a:spcPct val="100000"/>
              </a:lnSpc>
              <a:spcBef>
                <a:spcPts val="300"/>
              </a:spcBef>
              <a:tabLst>
                <a:tab algn="l" pos="0"/>
              </a:tabLst>
            </a:pPr>
            <a:endParaRPr b="0" lang="ru-RU" sz="2200" strike="noStrike" u="none">
              <a:solidFill>
                <a:srgbClr val="000000"/>
              </a:solidFill>
              <a:uFillTx/>
              <a:latin typeface="Arial"/>
            </a:endParaRPr>
          </a:p>
        </p:txBody>
      </p:sp>
      <p:pic>
        <p:nvPicPr>
          <p:cNvPr id="225" name="Рисунок 5" descr=""/>
          <p:cNvPicPr/>
          <p:nvPr/>
        </p:nvPicPr>
        <p:blipFill>
          <a:blip r:embed="rId1"/>
          <a:stretch/>
        </p:blipFill>
        <p:spPr>
          <a:xfrm>
            <a:off x="971640" y="4005000"/>
            <a:ext cx="2232000" cy="223200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457200" y="620640"/>
            <a:ext cx="8229240" cy="1066320"/>
          </a:xfrm>
          <a:prstGeom prst="rect">
            <a:avLst/>
          </a:prstGeom>
          <a:noFill/>
          <a:ln w="0">
            <a:noFill/>
          </a:ln>
        </p:spPr>
        <p:txBody>
          <a:bodyPr lIns="90000" rIns="90000" tIns="45000" bIns="45000" anchor="ctr">
            <a:normAutofit/>
          </a:bodyPr>
          <a:p>
            <a:pPr indent="0" algn="ctr">
              <a:lnSpc>
                <a:spcPct val="100000"/>
              </a:lnSpc>
              <a:buNone/>
            </a:pPr>
            <a:r>
              <a:rPr b="1" lang="ru-RU" sz="4000" strike="noStrike" u="none">
                <a:solidFill>
                  <a:schemeClr val="dk2"/>
                </a:solidFill>
                <a:uFillTx/>
                <a:latin typeface="Times New Roman"/>
              </a:rPr>
              <a:t>О чем ч. 7.1 ст.35 ФЗ №326?</a:t>
            </a:r>
            <a:endParaRPr b="0" lang="ru-RU" sz="4000" strike="noStrike" u="none">
              <a:solidFill>
                <a:schemeClr val="dk1"/>
              </a:solidFill>
              <a:uFillTx/>
              <a:latin typeface="Georgia"/>
            </a:endParaRPr>
          </a:p>
        </p:txBody>
      </p:sp>
      <p:sp>
        <p:nvSpPr>
          <p:cNvPr id="227" name="PlaceHolder 2"/>
          <p:cNvSpPr>
            <a:spLocks noGrp="1"/>
          </p:cNvSpPr>
          <p:nvPr>
            <p:ph/>
          </p:nvPr>
        </p:nvSpPr>
        <p:spPr>
          <a:xfrm>
            <a:off x="251640" y="1556640"/>
            <a:ext cx="8604720" cy="5112360"/>
          </a:xfrm>
          <a:prstGeom prst="rect">
            <a:avLst/>
          </a:prstGeom>
          <a:noFill/>
          <a:ln w="0">
            <a:noFill/>
          </a:ln>
        </p:spPr>
        <p:txBody>
          <a:bodyPr lIns="90000" rIns="90000" tIns="45000" bIns="45000" anchor="t">
            <a:normAutofit/>
          </a:bodyPr>
          <a:p>
            <a:pPr marL="109800" indent="0" algn="just">
              <a:lnSpc>
                <a:spcPct val="100000"/>
              </a:lnSpc>
              <a:spcBef>
                <a:spcPts val="300"/>
              </a:spcBef>
              <a:buNone/>
              <a:tabLst>
                <a:tab algn="l" pos="0"/>
              </a:tabLst>
            </a:pPr>
            <a:r>
              <a:rPr b="0" lang="ru-RU" sz="1400" strike="noStrike" u="none">
                <a:solidFill>
                  <a:schemeClr val="dk1"/>
                </a:solidFill>
                <a:uFillTx/>
                <a:latin typeface="Times New Roman"/>
              </a:rPr>
              <a:t>Ч. 7.1. ст.35 После завершения участия медицинской организации в реализации программ обязательного медицинского страхования на соответствующий год и исполнения медицинской организацией всех обязательств по договору на оказание и оплату медицинской помощи по обязательному медицинскому страхованию и договору на оказание и оплату медицинской помощи в рамках базовой программы обязательного медицинского страхования, а также при отсутствии у медицинской организации просроченной кредиторской задолженности, кредиторской задолженности по оплате труда, начислениям на выплаты по оплате труда допускается использование медицинской организацией средств обязательного медицинского страхования, полученных за оказанную медицинскую помощь, по направлениям расходования и в размере, которые определяются учредителем медицинской организации, с последующим уведомлением органа исполнительной власти субъекта Российской Федерации в сфере здравоохранения. Направления расходования указанных средств устанавливаются территориальными программами государственных гарантий оказания гражданам бесплатной медицинской помощи. Указанные средства запрещается направлять на осуществление капитальных вложений в строительство, реконструкцию и капитальный ремонт, приобретение недвижимого имущества, транспортных средств, ценных бумаг, долей (вкладов) в уставный (складочный) капитал организаций, паев, уплату процентов и погашение основной суммы долга по кредитам (займам), а также на уплату иных платежей, предусмотренных договорами кредита (займа) (за исключением случаев образования кредитной задолженности в целях приобретения оборудования в соответствии со стандартами оснащения медицинских организаций (их структурных подразделений), предусмотренными положениями об организации оказания медицинской помощи по видам медицинской помощи, порядками оказания медицинской помощи, правилами проведения лабораторных, инструментальных, патолого-анатомических и иных видов диагностических исследований, утвержденными Министерством здравоохранения Российской Федерации, для оказания медицинской помощи в рамках программ обязательного медицинского страхования).</a:t>
            </a:r>
            <a:endParaRPr b="0" lang="ru-RU" sz="14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470880" y="692640"/>
            <a:ext cx="8229240" cy="647640"/>
          </a:xfrm>
          <a:prstGeom prst="rect">
            <a:avLst/>
          </a:prstGeom>
          <a:noFill/>
          <a:ln w="0">
            <a:noFill/>
          </a:ln>
        </p:spPr>
        <p:txBody>
          <a:bodyPr lIns="90000" rIns="90000" tIns="45000" bIns="45000" anchor="ctr">
            <a:normAutofit lnSpcReduction="9999"/>
          </a:bodyPr>
          <a:p>
            <a:pPr indent="0" algn="ctr">
              <a:lnSpc>
                <a:spcPct val="100000"/>
              </a:lnSpc>
              <a:buNone/>
            </a:pPr>
            <a:r>
              <a:rPr b="1" lang="ru-RU" sz="4000" strike="noStrike" u="none">
                <a:solidFill>
                  <a:schemeClr val="dk2"/>
                </a:solidFill>
                <a:uFillTx/>
                <a:latin typeface="Times New Roman"/>
              </a:rPr>
              <a:t>Условия ч. 7.1 ст.35 ФЗ №326</a:t>
            </a:r>
            <a:endParaRPr b="0" lang="ru-RU" sz="4000" strike="noStrike" u="none">
              <a:solidFill>
                <a:schemeClr val="dk1"/>
              </a:solidFill>
              <a:uFillTx/>
              <a:latin typeface="Georgia"/>
            </a:endParaRPr>
          </a:p>
        </p:txBody>
      </p:sp>
      <p:sp>
        <p:nvSpPr>
          <p:cNvPr id="229" name="PlaceHolder 2"/>
          <p:cNvSpPr>
            <a:spLocks noGrp="1"/>
          </p:cNvSpPr>
          <p:nvPr>
            <p:ph/>
          </p:nvPr>
        </p:nvSpPr>
        <p:spPr>
          <a:xfrm>
            <a:off x="457200" y="1822680"/>
            <a:ext cx="8229240" cy="4324680"/>
          </a:xfrm>
          <a:prstGeom prst="rect">
            <a:avLst/>
          </a:prstGeom>
          <a:noFill/>
          <a:ln w="0">
            <a:noFill/>
          </a:ln>
        </p:spPr>
        <p:txBody>
          <a:bodyPr lIns="90000" rIns="90000" tIns="45000" bIns="45000" anchor="t">
            <a:normAutofit/>
          </a:bodyPr>
          <a:p>
            <a:pPr marL="109800" indent="0" algn="just">
              <a:lnSpc>
                <a:spcPct val="100000"/>
              </a:lnSpc>
              <a:spcBef>
                <a:spcPts val="300"/>
              </a:spcBef>
              <a:buNone/>
              <a:tabLst>
                <a:tab algn="l" pos="0"/>
              </a:tabLst>
            </a:pPr>
            <a:r>
              <a:rPr b="0" lang="ru-RU" sz="2800" strike="noStrike" u="none">
                <a:solidFill>
                  <a:schemeClr val="dk1"/>
                </a:solidFill>
                <a:uFillTx/>
                <a:latin typeface="Times New Roman"/>
              </a:rPr>
              <a:t>Основные:</a:t>
            </a:r>
            <a:endParaRPr b="0" lang="ru-RU" sz="2800" strike="noStrike" u="none">
              <a:solidFill>
                <a:schemeClr val="dk1"/>
              </a:solidFill>
              <a:uFillTx/>
              <a:latin typeface="Georgia"/>
            </a:endParaRPr>
          </a:p>
          <a:p>
            <a:pPr marL="109800" indent="0" algn="just">
              <a:lnSpc>
                <a:spcPct val="100000"/>
              </a:lnSpc>
              <a:spcBef>
                <a:spcPts val="300"/>
              </a:spcBef>
              <a:buNone/>
              <a:tabLst>
                <a:tab algn="l" pos="0"/>
              </a:tabLst>
            </a:pPr>
            <a:r>
              <a:rPr b="0" lang="ru-RU" sz="2800" strike="noStrike" u="none">
                <a:solidFill>
                  <a:schemeClr val="dk1"/>
                </a:solidFill>
                <a:uFillTx/>
                <a:latin typeface="Times New Roman"/>
              </a:rPr>
              <a:t>1. Медицинская организация по завершении финансового года исполнила </a:t>
            </a:r>
            <a:r>
              <a:rPr b="1" lang="ru-RU" sz="2800" strike="noStrike" u="sng">
                <a:solidFill>
                  <a:schemeClr val="dk1"/>
                </a:solidFill>
                <a:uFillTx/>
                <a:latin typeface="Times New Roman"/>
              </a:rPr>
              <a:t>все обязательства </a:t>
            </a:r>
            <a:r>
              <a:rPr b="0" lang="ru-RU" sz="2800" strike="noStrike" u="none">
                <a:solidFill>
                  <a:schemeClr val="dk1"/>
                </a:solidFill>
                <a:uFillTx/>
                <a:latin typeface="Times New Roman"/>
              </a:rPr>
              <a:t>по договору об оказании и оплате медицинской помощи по ОМС.</a:t>
            </a:r>
            <a:endParaRPr b="0" lang="ru-RU" sz="2800" strike="noStrike" u="none">
              <a:solidFill>
                <a:schemeClr val="dk1"/>
              </a:solidFill>
              <a:uFillTx/>
              <a:latin typeface="Georgia"/>
            </a:endParaRPr>
          </a:p>
          <a:p>
            <a:pPr marL="109800" indent="0" algn="just">
              <a:lnSpc>
                <a:spcPct val="100000"/>
              </a:lnSpc>
              <a:spcBef>
                <a:spcPts val="300"/>
              </a:spcBef>
              <a:buNone/>
              <a:tabLst>
                <a:tab algn="l" pos="0"/>
              </a:tabLst>
            </a:pPr>
            <a:r>
              <a:rPr b="0" lang="ru-RU" sz="2800" strike="noStrike" u="none">
                <a:solidFill>
                  <a:schemeClr val="dk1"/>
                </a:solidFill>
                <a:uFillTx/>
                <a:latin typeface="Times New Roman"/>
              </a:rPr>
              <a:t>2. У медорганизации отсутствует просроченная кредиторская задолженность и кредиторская задолженность по оплате труда и начислениям на выплаты по оплате труда.</a:t>
            </a:r>
            <a:endParaRPr b="0" lang="ru-RU" sz="2800" strike="noStrike" u="none">
              <a:solidFill>
                <a:schemeClr val="dk1"/>
              </a:solidFill>
              <a:uFillTx/>
              <a:latin typeface="Georgia"/>
            </a:endParaRPr>
          </a:p>
          <a:p>
            <a:pPr indent="0">
              <a:lnSpc>
                <a:spcPct val="100000"/>
              </a:lnSpc>
              <a:spcBef>
                <a:spcPts val="300"/>
              </a:spcBef>
              <a:buNone/>
              <a:tabLst>
                <a:tab algn="l" pos="0"/>
              </a:tabLst>
            </a:pPr>
            <a:endParaRPr b="0" lang="ru-RU" sz="28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PlaceHolder 1"/>
          <p:cNvSpPr>
            <a:spLocks noGrp="1"/>
          </p:cNvSpPr>
          <p:nvPr>
            <p:ph type="title"/>
          </p:nvPr>
        </p:nvSpPr>
        <p:spPr>
          <a:xfrm>
            <a:off x="611640" y="548640"/>
            <a:ext cx="8229240" cy="1066320"/>
          </a:xfrm>
          <a:prstGeom prst="rect">
            <a:avLst/>
          </a:prstGeom>
          <a:noFill/>
          <a:ln w="0">
            <a:noFill/>
          </a:ln>
        </p:spPr>
        <p:txBody>
          <a:bodyPr lIns="90000" rIns="90000" tIns="45000" bIns="45000" anchor="ctr">
            <a:noAutofit/>
          </a:bodyPr>
          <a:p>
            <a:pPr indent="0">
              <a:lnSpc>
                <a:spcPct val="100000"/>
              </a:lnSpc>
              <a:buNone/>
            </a:pPr>
            <a:r>
              <a:rPr b="1" lang="ru-RU" sz="4000" strike="noStrike" u="none">
                <a:solidFill>
                  <a:schemeClr val="dk2"/>
                </a:solidFill>
                <a:uFillTx/>
                <a:latin typeface="Times New Roman"/>
              </a:rPr>
              <a:t>Но есть нюанс</a:t>
            </a:r>
            <a:endParaRPr b="0" lang="ru-RU" sz="4000" strike="noStrike" u="none">
              <a:solidFill>
                <a:schemeClr val="dk1"/>
              </a:solidFill>
              <a:uFillTx/>
              <a:latin typeface="Georgia"/>
            </a:endParaRPr>
          </a:p>
        </p:txBody>
      </p:sp>
      <p:sp>
        <p:nvSpPr>
          <p:cNvPr id="231" name="PlaceHolder 2"/>
          <p:cNvSpPr>
            <a:spLocks noGrp="1"/>
          </p:cNvSpPr>
          <p:nvPr>
            <p:ph/>
          </p:nvPr>
        </p:nvSpPr>
        <p:spPr>
          <a:xfrm>
            <a:off x="457200" y="1615320"/>
            <a:ext cx="8229240" cy="4612680"/>
          </a:xfrm>
          <a:prstGeom prst="rect">
            <a:avLst/>
          </a:prstGeom>
          <a:noFill/>
          <a:ln w="0">
            <a:noFill/>
          </a:ln>
        </p:spPr>
        <p:txBody>
          <a:bodyPr lIns="90000" rIns="90000" tIns="45000" bIns="45000" anchor="t">
            <a:normAutofit lnSpcReduction="9999"/>
          </a:bodyPr>
          <a:p>
            <a:pPr marL="109800" indent="0" algn="just">
              <a:lnSpc>
                <a:spcPct val="100000"/>
              </a:lnSpc>
              <a:spcBef>
                <a:spcPts val="300"/>
              </a:spcBef>
              <a:buNone/>
              <a:tabLst>
                <a:tab algn="l" pos="0"/>
              </a:tabLst>
            </a:pPr>
            <a:r>
              <a:rPr b="0" lang="ru-RU" sz="3600" strike="noStrike" u="none">
                <a:solidFill>
                  <a:schemeClr val="dk1"/>
                </a:solidFill>
                <a:uFillTx/>
                <a:latin typeface="Times New Roman"/>
              </a:rPr>
              <a:t>Типовой договор на оказание и оплату медицинской помощи по обязательному медицинскому страхованию, утвержденный Приказом Министерства здравоохранения РФ от 30 декабря 2020 г. N 1417н </a:t>
            </a:r>
            <a:endParaRPr b="0" lang="ru-RU" sz="3600" strike="noStrike" u="none">
              <a:solidFill>
                <a:schemeClr val="dk1"/>
              </a:solidFill>
              <a:uFillTx/>
              <a:latin typeface="Georgia"/>
            </a:endParaRPr>
          </a:p>
          <a:p>
            <a:pPr marL="109800" indent="0" algn="just">
              <a:lnSpc>
                <a:spcPct val="100000"/>
              </a:lnSpc>
              <a:spcBef>
                <a:spcPts val="300"/>
              </a:spcBef>
              <a:buNone/>
              <a:tabLst>
                <a:tab algn="l" pos="0"/>
              </a:tabLst>
            </a:pPr>
            <a:r>
              <a:rPr b="0" lang="ru-RU" sz="3600" strike="noStrike" u="none">
                <a:solidFill>
                  <a:schemeClr val="dk1"/>
                </a:solidFill>
                <a:uFillTx/>
                <a:latin typeface="Times New Roman"/>
              </a:rPr>
              <a:t>Обращаем внимание на </a:t>
            </a:r>
            <a:r>
              <a:rPr b="1" lang="ru-RU" sz="3600" strike="noStrike" u="none">
                <a:solidFill>
                  <a:schemeClr val="dk1"/>
                </a:solidFill>
                <a:uFillTx/>
                <a:latin typeface="Times New Roman"/>
              </a:rPr>
              <a:t>8 раздел</a:t>
            </a:r>
            <a:r>
              <a:rPr b="0" lang="ru-RU" sz="3600" strike="noStrike" u="none">
                <a:solidFill>
                  <a:schemeClr val="dk1"/>
                </a:solidFill>
                <a:uFillTx/>
                <a:latin typeface="Times New Roman"/>
              </a:rPr>
              <a:t>, где медицинская организация </a:t>
            </a:r>
            <a:r>
              <a:rPr b="1" lang="ru-RU" sz="3600" strike="noStrike" u="none">
                <a:solidFill>
                  <a:schemeClr val="dk1"/>
                </a:solidFill>
                <a:uFillTx/>
                <a:latin typeface="Times New Roman"/>
              </a:rPr>
              <a:t>обязуется</a:t>
            </a:r>
            <a:r>
              <a:rPr b="0" lang="ru-RU" sz="3600" strike="noStrike" u="none">
                <a:solidFill>
                  <a:schemeClr val="dk1"/>
                </a:solidFill>
                <a:uFillTx/>
                <a:latin typeface="Times New Roman"/>
              </a:rPr>
              <a:t> </a:t>
            </a:r>
            <a:r>
              <a:rPr b="1" lang="ru-RU" sz="3600" strike="noStrike" u="none">
                <a:solidFill>
                  <a:schemeClr val="dk1"/>
                </a:solidFill>
                <a:uFillTx/>
                <a:latin typeface="Times New Roman"/>
              </a:rPr>
              <a:t>выполнять 26 условий </a:t>
            </a:r>
            <a:endParaRPr b="0" lang="ru-RU" sz="36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457200" y="476640"/>
            <a:ext cx="8229240" cy="1066320"/>
          </a:xfrm>
          <a:prstGeom prst="rect">
            <a:avLst/>
          </a:prstGeom>
          <a:noFill/>
          <a:ln w="0">
            <a:noFill/>
          </a:ln>
        </p:spPr>
        <p:txBody>
          <a:bodyPr lIns="90000" rIns="90000" tIns="45000" bIns="45000" anchor="ctr">
            <a:noAutofit/>
          </a:bodyPr>
          <a:p>
            <a:pPr indent="0" algn="ctr">
              <a:lnSpc>
                <a:spcPct val="100000"/>
              </a:lnSpc>
              <a:buNone/>
            </a:pPr>
            <a:r>
              <a:rPr b="1" lang="ru-RU" sz="4000" strike="noStrike" u="none">
                <a:solidFill>
                  <a:schemeClr val="dk2"/>
                </a:solidFill>
                <a:uFillTx/>
                <a:latin typeface="Times New Roman"/>
              </a:rPr>
              <a:t>Запреты ч. 7.1 ст.35 ФЗ №326</a:t>
            </a:r>
            <a:endParaRPr b="0" lang="ru-RU" sz="4000" strike="noStrike" u="none">
              <a:solidFill>
                <a:schemeClr val="dk1"/>
              </a:solidFill>
              <a:uFillTx/>
              <a:latin typeface="Georgia"/>
            </a:endParaRPr>
          </a:p>
        </p:txBody>
      </p:sp>
      <p:sp>
        <p:nvSpPr>
          <p:cNvPr id="233" name="PlaceHolder 2"/>
          <p:cNvSpPr>
            <a:spLocks noGrp="1"/>
          </p:cNvSpPr>
          <p:nvPr>
            <p:ph/>
          </p:nvPr>
        </p:nvSpPr>
        <p:spPr>
          <a:xfrm>
            <a:off x="457200" y="1543320"/>
            <a:ext cx="8229240" cy="5053680"/>
          </a:xfrm>
          <a:prstGeom prst="rect">
            <a:avLst/>
          </a:prstGeom>
          <a:noFill/>
          <a:ln w="0">
            <a:noFill/>
          </a:ln>
        </p:spPr>
        <p:txBody>
          <a:bodyPr lIns="90000" rIns="90000" tIns="45000" bIns="45000" anchor="t">
            <a:normAutofit/>
          </a:bodyPr>
          <a:p>
            <a:pPr marL="109800" indent="0" algn="just">
              <a:lnSpc>
                <a:spcPct val="100000"/>
              </a:lnSpc>
              <a:spcBef>
                <a:spcPts val="300"/>
              </a:spcBef>
              <a:buNone/>
              <a:tabLst>
                <a:tab algn="l" pos="0"/>
              </a:tabLst>
            </a:pPr>
            <a:r>
              <a:rPr b="0" lang="ru-RU" sz="1800" strike="noStrike" u="none">
                <a:solidFill>
                  <a:schemeClr val="dk1"/>
                </a:solidFill>
                <a:uFillTx/>
                <a:latin typeface="Times New Roman"/>
              </a:rPr>
              <a:t>Они установлены </a:t>
            </a:r>
            <a:r>
              <a:rPr b="0" lang="ru-RU" sz="1800" strike="noStrike" u="sng">
                <a:solidFill>
                  <a:schemeClr val="dk1"/>
                </a:solidFill>
                <a:uFillTx/>
                <a:latin typeface="Times New Roman"/>
              </a:rPr>
              <a:t>конкретно</a:t>
            </a:r>
            <a:r>
              <a:rPr b="0" lang="ru-RU" sz="1800" strike="noStrike" u="none">
                <a:solidFill>
                  <a:schemeClr val="dk1"/>
                </a:solidFill>
                <a:uFillTx/>
                <a:latin typeface="Times New Roman"/>
              </a:rPr>
              <a:t>, так запрещается направлять указанные средства:</a:t>
            </a:r>
            <a:endParaRPr b="0" lang="ru-RU" sz="1800" strike="noStrike" u="none">
              <a:solidFill>
                <a:schemeClr val="dk1"/>
              </a:solidFill>
              <a:uFillTx/>
              <a:latin typeface="Georgia"/>
            </a:endParaRPr>
          </a:p>
          <a:p>
            <a:pPr marL="109800" indent="0" algn="just">
              <a:lnSpc>
                <a:spcPct val="100000"/>
              </a:lnSpc>
              <a:spcBef>
                <a:spcPts val="300"/>
              </a:spcBef>
              <a:buNone/>
              <a:tabLst>
                <a:tab algn="l" pos="0"/>
              </a:tabLst>
            </a:pPr>
            <a:r>
              <a:rPr b="0" lang="ru-RU" sz="1800" strike="noStrike" u="none">
                <a:solidFill>
                  <a:schemeClr val="dk1"/>
                </a:solidFill>
                <a:uFillTx/>
                <a:latin typeface="Times New Roman"/>
              </a:rPr>
              <a:t>- на осуществление капитальных вложений в строительство, реконструкцию и капитальный ремонт, </a:t>
            </a:r>
            <a:endParaRPr b="0" lang="ru-RU" sz="1800" strike="noStrike" u="none">
              <a:solidFill>
                <a:schemeClr val="dk1"/>
              </a:solidFill>
              <a:uFillTx/>
              <a:latin typeface="Georgia"/>
            </a:endParaRPr>
          </a:p>
          <a:p>
            <a:pPr marL="109800" indent="0" algn="just">
              <a:lnSpc>
                <a:spcPct val="100000"/>
              </a:lnSpc>
              <a:spcBef>
                <a:spcPts val="300"/>
              </a:spcBef>
              <a:buNone/>
              <a:tabLst>
                <a:tab algn="l" pos="0"/>
              </a:tabLst>
            </a:pPr>
            <a:r>
              <a:rPr b="0" lang="ru-RU" sz="1800" strike="noStrike" u="none">
                <a:solidFill>
                  <a:schemeClr val="dk1"/>
                </a:solidFill>
                <a:uFillTx/>
                <a:latin typeface="Times New Roman"/>
              </a:rPr>
              <a:t>- приобретение недвижимого имущества, транспортных средств, ценных бумаг, долей (вкладов) в уставный (складочный) капитал организаций, паев, </a:t>
            </a:r>
            <a:endParaRPr b="0" lang="ru-RU" sz="1800" strike="noStrike" u="none">
              <a:solidFill>
                <a:schemeClr val="dk1"/>
              </a:solidFill>
              <a:uFillTx/>
              <a:latin typeface="Georgia"/>
            </a:endParaRPr>
          </a:p>
          <a:p>
            <a:pPr marL="109800" indent="0" algn="just">
              <a:lnSpc>
                <a:spcPct val="100000"/>
              </a:lnSpc>
              <a:spcBef>
                <a:spcPts val="300"/>
              </a:spcBef>
              <a:buNone/>
              <a:tabLst>
                <a:tab algn="l" pos="0"/>
              </a:tabLst>
            </a:pPr>
            <a:r>
              <a:rPr b="0" lang="ru-RU" sz="1800" strike="noStrike" u="none">
                <a:solidFill>
                  <a:schemeClr val="dk1"/>
                </a:solidFill>
                <a:uFillTx/>
                <a:latin typeface="Times New Roman"/>
              </a:rPr>
              <a:t>- уплату процентов и погашение основной суммы долга по кредитам (займам), </a:t>
            </a:r>
            <a:endParaRPr b="0" lang="ru-RU" sz="1800" strike="noStrike" u="none">
              <a:solidFill>
                <a:schemeClr val="dk1"/>
              </a:solidFill>
              <a:uFillTx/>
              <a:latin typeface="Georgia"/>
            </a:endParaRPr>
          </a:p>
          <a:p>
            <a:pPr marL="109800" indent="0" algn="just">
              <a:lnSpc>
                <a:spcPct val="100000"/>
              </a:lnSpc>
              <a:spcBef>
                <a:spcPts val="300"/>
              </a:spcBef>
              <a:buNone/>
              <a:tabLst>
                <a:tab algn="l" pos="0"/>
              </a:tabLst>
            </a:pPr>
            <a:r>
              <a:rPr b="0" lang="ru-RU" sz="1800" strike="noStrike" u="none">
                <a:solidFill>
                  <a:schemeClr val="dk1"/>
                </a:solidFill>
                <a:uFillTx/>
                <a:latin typeface="Times New Roman"/>
              </a:rPr>
              <a:t>- на уплату иных платежей, предусмотренных договорами кредита (займа) (за исключением случаев образования кредитной задолженности в целях приобретения оборудования в соответствии со стандартами оснащения медицинских организаций (их структурных подразделений), предусмотренными положениями об организации оказания медицинской помощи по видам медицинской помощи, порядками оказания медицинской помощи, правилами проведения лабораторных, инструментальных, патолого-анатомических и иных видов диагностических исследований, утвержденными Министерством здравоохранения Российской Федерации, для оказания медицинской помощи в рамках программ обязательного медицинского страхования).</a:t>
            </a:r>
            <a:endParaRPr b="0" lang="ru-RU" sz="1800" strike="noStrike" u="none">
              <a:solidFill>
                <a:schemeClr val="dk1"/>
              </a:solidFill>
              <a:uFillTx/>
              <a:latin typeface="Georgia"/>
            </a:endParaRPr>
          </a:p>
          <a:p>
            <a:pPr indent="0">
              <a:lnSpc>
                <a:spcPct val="100000"/>
              </a:lnSpc>
              <a:spcBef>
                <a:spcPts val="300"/>
              </a:spcBef>
              <a:buNone/>
              <a:tabLst>
                <a:tab algn="l" pos="0"/>
              </a:tabLst>
            </a:pPr>
            <a:endParaRPr b="0" lang="ru-RU" sz="14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462600" y="404640"/>
            <a:ext cx="8229240" cy="1066320"/>
          </a:xfrm>
          <a:prstGeom prst="rect">
            <a:avLst/>
          </a:prstGeom>
          <a:noFill/>
          <a:ln w="0">
            <a:noFill/>
          </a:ln>
        </p:spPr>
        <p:txBody>
          <a:bodyPr lIns="90000" rIns="90000" tIns="45000" bIns="45000" anchor="ctr">
            <a:noAutofit/>
          </a:bodyPr>
          <a:p>
            <a:pPr indent="0" algn="ctr">
              <a:lnSpc>
                <a:spcPct val="100000"/>
              </a:lnSpc>
              <a:buNone/>
            </a:pPr>
            <a:r>
              <a:rPr b="1" lang="ru-RU" sz="4000" strike="noStrike" u="none">
                <a:solidFill>
                  <a:schemeClr val="dk2"/>
                </a:solidFill>
                <a:uFillTx/>
                <a:latin typeface="Times New Roman"/>
              </a:rPr>
              <a:t>Что говорит ПГГ РС(Я)?</a:t>
            </a:r>
            <a:endParaRPr b="0" lang="ru-RU" sz="4000" strike="noStrike" u="none">
              <a:solidFill>
                <a:schemeClr val="dk1"/>
              </a:solidFill>
              <a:uFillTx/>
              <a:latin typeface="Georgia"/>
            </a:endParaRPr>
          </a:p>
        </p:txBody>
      </p:sp>
      <p:sp>
        <p:nvSpPr>
          <p:cNvPr id="235" name="PlaceHolder 2"/>
          <p:cNvSpPr>
            <a:spLocks noGrp="1"/>
          </p:cNvSpPr>
          <p:nvPr>
            <p:ph/>
          </p:nvPr>
        </p:nvSpPr>
        <p:spPr>
          <a:xfrm>
            <a:off x="457200" y="1492200"/>
            <a:ext cx="8229240" cy="4824000"/>
          </a:xfrm>
          <a:prstGeom prst="rect">
            <a:avLst/>
          </a:prstGeom>
          <a:noFill/>
          <a:ln w="0">
            <a:noFill/>
          </a:ln>
        </p:spPr>
        <p:txBody>
          <a:bodyPr lIns="90000" rIns="90000" tIns="45000" bIns="45000" anchor="t">
            <a:normAutofit fontScale="92500" lnSpcReduction="19999"/>
          </a:bodyPr>
          <a:p>
            <a:pPr marL="365760" indent="-255960" algn="just">
              <a:lnSpc>
                <a:spcPct val="100000"/>
              </a:lnSpc>
              <a:spcBef>
                <a:spcPts val="300"/>
              </a:spcBef>
              <a:buClr>
                <a:srgbClr val="1b587c"/>
              </a:buClr>
              <a:buFont typeface="Georgia"/>
              <a:buChar char="•"/>
            </a:pPr>
            <a:r>
              <a:rPr b="0" lang="ru-RU" sz="3000" strike="noStrike" u="none">
                <a:solidFill>
                  <a:schemeClr val="dk1"/>
                </a:solidFill>
                <a:uFillTx/>
                <a:latin typeface="Times New Roman"/>
              </a:rPr>
              <a:t>Абз.23 пункта 4.1. Программы государственных гарантий бесплатного оказания гражданам медицинской помощи в Республике Саха (Якутия), утвержденного Постановлением Правительства Республики Саха (Якутия) от 30 января 2025 г. N 25 предусмотрено </a:t>
            </a:r>
            <a:r>
              <a:rPr b="1" lang="ru-RU" sz="3000" strike="noStrike" u="none">
                <a:solidFill>
                  <a:schemeClr val="dk1"/>
                </a:solidFill>
                <a:uFillTx/>
                <a:latin typeface="Times New Roman"/>
              </a:rPr>
              <a:t>аналогичные условия</a:t>
            </a:r>
            <a:r>
              <a:rPr b="0" lang="ru-RU" sz="3000" strike="noStrike" u="none">
                <a:solidFill>
                  <a:schemeClr val="dk1"/>
                </a:solidFill>
                <a:uFillTx/>
                <a:latin typeface="Times New Roman"/>
              </a:rPr>
              <a:t>, предусмотренные ч.7.1 ст.35 №326 ОМС. </a:t>
            </a:r>
            <a:endParaRPr b="0" lang="ru-RU" sz="3000" strike="noStrike" u="none">
              <a:solidFill>
                <a:schemeClr val="dk1"/>
              </a:solidFill>
              <a:uFillTx/>
              <a:latin typeface="Georgia"/>
            </a:endParaRPr>
          </a:p>
          <a:p>
            <a:pPr marL="365760" indent="-255960" algn="just">
              <a:lnSpc>
                <a:spcPct val="100000"/>
              </a:lnSpc>
              <a:spcBef>
                <a:spcPts val="300"/>
              </a:spcBef>
              <a:buClr>
                <a:srgbClr val="1b587c"/>
              </a:buClr>
              <a:buFont typeface="Georgia"/>
              <a:buChar char="•"/>
            </a:pPr>
            <a:r>
              <a:rPr b="0" lang="ru-RU" sz="3000" strike="noStrike" u="none">
                <a:solidFill>
                  <a:schemeClr val="dk1"/>
                </a:solidFill>
                <a:uFillTx/>
                <a:latin typeface="Times New Roman"/>
              </a:rPr>
              <a:t>Таким образом, расходование средств должно соответствовать направлениям, установленным территориальной программой государственной гарантий оказания гражданам бесплатной медицинской помощи.</a:t>
            </a:r>
            <a:endParaRPr b="0" lang="ru-RU" sz="3000" strike="noStrike" u="none">
              <a:solidFill>
                <a:schemeClr val="dk1"/>
              </a:solidFill>
              <a:uFillTx/>
              <a:latin typeface="Georgia"/>
            </a:endParaRPr>
          </a:p>
          <a:p>
            <a:pPr indent="0">
              <a:lnSpc>
                <a:spcPct val="100000"/>
              </a:lnSpc>
              <a:spcBef>
                <a:spcPts val="300"/>
              </a:spcBef>
              <a:buNone/>
            </a:pPr>
            <a:endParaRPr b="0" lang="ru-RU" sz="28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457200" y="908640"/>
            <a:ext cx="8229240" cy="1066320"/>
          </a:xfrm>
          <a:prstGeom prst="rect">
            <a:avLst/>
          </a:prstGeom>
          <a:noFill/>
          <a:ln w="0">
            <a:noFill/>
          </a:ln>
        </p:spPr>
        <p:txBody>
          <a:bodyPr lIns="90000" rIns="90000" tIns="45000" bIns="45000" anchor="ctr">
            <a:normAutofit fontScale="92500" lnSpcReduction="19999"/>
          </a:bodyPr>
          <a:p>
            <a:pPr indent="0" algn="ctr">
              <a:lnSpc>
                <a:spcPct val="100000"/>
              </a:lnSpc>
              <a:buNone/>
            </a:pPr>
            <a:r>
              <a:rPr b="1" lang="ru-RU" sz="4000" strike="noStrike" u="none">
                <a:solidFill>
                  <a:schemeClr val="dk2"/>
                </a:solidFill>
                <a:uFillTx/>
                <a:latin typeface="Times New Roman"/>
              </a:rPr>
              <a:t>Порядок согласования ч. 7.1 ст.35 ФЗ №326</a:t>
            </a:r>
            <a:endParaRPr b="0" lang="ru-RU" sz="4000" strike="noStrike" u="none">
              <a:solidFill>
                <a:schemeClr val="dk1"/>
              </a:solidFill>
              <a:uFillTx/>
              <a:latin typeface="Georgia"/>
            </a:endParaRPr>
          </a:p>
        </p:txBody>
      </p:sp>
      <p:sp>
        <p:nvSpPr>
          <p:cNvPr id="237" name="PlaceHolder 2"/>
          <p:cNvSpPr>
            <a:spLocks noGrp="1"/>
          </p:cNvSpPr>
          <p:nvPr>
            <p:ph/>
          </p:nvPr>
        </p:nvSpPr>
        <p:spPr>
          <a:xfrm>
            <a:off x="4140000" y="2249280"/>
            <a:ext cx="4546440" cy="3888000"/>
          </a:xfrm>
          <a:prstGeom prst="rect">
            <a:avLst/>
          </a:prstGeom>
          <a:noFill/>
          <a:ln w="0">
            <a:noFill/>
          </a:ln>
        </p:spPr>
        <p:txBody>
          <a:bodyPr lIns="90000" rIns="90000" tIns="45000" bIns="45000" anchor="t">
            <a:normAutofit/>
          </a:bodyPr>
          <a:p>
            <a:pPr marL="109800" indent="0" algn="ctr">
              <a:lnSpc>
                <a:spcPct val="100000"/>
              </a:lnSpc>
              <a:spcBef>
                <a:spcPts val="300"/>
              </a:spcBef>
              <a:buNone/>
              <a:tabLst>
                <a:tab algn="l" pos="0"/>
              </a:tabLst>
            </a:pPr>
            <a:r>
              <a:rPr b="0" lang="ru-RU" sz="3200" strike="noStrike" u="none">
                <a:solidFill>
                  <a:schemeClr val="dk1"/>
                </a:solidFill>
                <a:uFillTx/>
                <a:latin typeface="Times New Roman"/>
              </a:rPr>
              <a:t>Регулируется совместным приказом Министерства здравоохранения РС(Я) и ТФОМС РС(Я) от 29.05.2024 г. №№01-07/836, 244</a:t>
            </a:r>
            <a:endParaRPr b="0" lang="ru-RU" sz="3200" strike="noStrike" u="none">
              <a:solidFill>
                <a:schemeClr val="dk1"/>
              </a:solidFill>
              <a:uFillTx/>
              <a:latin typeface="Georgia"/>
            </a:endParaRPr>
          </a:p>
        </p:txBody>
      </p:sp>
      <p:pic>
        <p:nvPicPr>
          <p:cNvPr id="238" name="Рисунок 4" descr=""/>
          <p:cNvPicPr/>
          <p:nvPr/>
        </p:nvPicPr>
        <p:blipFill>
          <a:blip r:embed="rId1"/>
          <a:stretch/>
        </p:blipFill>
        <p:spPr>
          <a:xfrm>
            <a:off x="755640" y="2061000"/>
            <a:ext cx="2909160" cy="407664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457200" y="692640"/>
            <a:ext cx="8229240" cy="1066320"/>
          </a:xfrm>
          <a:prstGeom prst="rect">
            <a:avLst/>
          </a:prstGeom>
          <a:noFill/>
          <a:ln w="0">
            <a:noFill/>
          </a:ln>
        </p:spPr>
        <p:txBody>
          <a:bodyPr lIns="90000" rIns="90000" tIns="45000" bIns="45000" anchor="ctr">
            <a:normAutofit fontScale="92500" lnSpcReduction="19999"/>
          </a:bodyPr>
          <a:p>
            <a:pPr indent="0" algn="ctr">
              <a:lnSpc>
                <a:spcPct val="100000"/>
              </a:lnSpc>
              <a:buNone/>
            </a:pPr>
            <a:r>
              <a:rPr b="1" lang="ru-RU" sz="4000" strike="noStrike" u="none">
                <a:solidFill>
                  <a:schemeClr val="dk2"/>
                </a:solidFill>
                <a:uFillTx/>
                <a:latin typeface="Times New Roman"/>
              </a:rPr>
              <a:t>Перечень товаров и услуг за счет ч. 7.1 ст.35 ФЗ №326</a:t>
            </a:r>
            <a:endParaRPr b="0" lang="ru-RU" sz="4000" strike="noStrike" u="none">
              <a:solidFill>
                <a:schemeClr val="dk1"/>
              </a:solidFill>
              <a:uFillTx/>
              <a:latin typeface="Georgia"/>
            </a:endParaRPr>
          </a:p>
        </p:txBody>
      </p:sp>
      <p:sp>
        <p:nvSpPr>
          <p:cNvPr id="240" name="PlaceHolder 2"/>
          <p:cNvSpPr>
            <a:spLocks noGrp="1"/>
          </p:cNvSpPr>
          <p:nvPr>
            <p:ph/>
          </p:nvPr>
        </p:nvSpPr>
        <p:spPr>
          <a:xfrm>
            <a:off x="457200" y="1917000"/>
            <a:ext cx="8229240" cy="4657320"/>
          </a:xfrm>
          <a:prstGeom prst="rect">
            <a:avLst/>
          </a:prstGeom>
          <a:noFill/>
          <a:ln w="0">
            <a:noFill/>
          </a:ln>
        </p:spPr>
        <p:txBody>
          <a:bodyPr lIns="90000" rIns="90000" tIns="45000" bIns="45000" anchor="t">
            <a:normAutofit fontScale="92500" lnSpcReduction="19999"/>
          </a:bodyPr>
          <a:p>
            <a:pPr marL="109800" indent="0">
              <a:lnSpc>
                <a:spcPct val="100000"/>
              </a:lnSpc>
              <a:spcBef>
                <a:spcPts val="300"/>
              </a:spcBef>
              <a:buNone/>
              <a:tabLst>
                <a:tab algn="l" pos="0"/>
              </a:tabLst>
            </a:pPr>
            <a:r>
              <a:rPr b="0" lang="ru-RU" sz="2800" strike="noStrike" u="none">
                <a:solidFill>
                  <a:schemeClr val="dk1"/>
                </a:solidFill>
                <a:uFillTx/>
                <a:latin typeface="Times New Roman"/>
              </a:rPr>
              <a:t>Перечень товаров и услуг, приобретаемых за счет остатка средств, с указанием сумм расходования предоставляются в </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sng">
                <a:solidFill>
                  <a:schemeClr val="dk1"/>
                </a:solidFill>
                <a:uFillTx/>
                <a:latin typeface="Times New Roman"/>
              </a:rPr>
              <a:t>ТФОМС РС(Я) для уведомления</a:t>
            </a:r>
            <a:r>
              <a:rPr b="0" lang="ru-RU" sz="2800" strike="noStrike" u="none">
                <a:solidFill>
                  <a:schemeClr val="dk1"/>
                </a:solidFill>
                <a:uFillTx/>
                <a:latin typeface="Times New Roman"/>
              </a:rPr>
              <a:t>, а также в </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sng">
                <a:solidFill>
                  <a:schemeClr val="dk1"/>
                </a:solidFill>
                <a:uFillTx/>
                <a:latin typeface="Times New Roman"/>
              </a:rPr>
              <a:t>МЗ РС(Я) для утверждения</a:t>
            </a:r>
            <a:r>
              <a:rPr b="0" lang="ru-RU" sz="2800" strike="noStrike" u="none">
                <a:solidFill>
                  <a:schemeClr val="dk1"/>
                </a:solidFill>
                <a:uFillTx/>
                <a:latin typeface="Times New Roman"/>
              </a:rPr>
              <a:t>.</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none">
                <a:solidFill>
                  <a:schemeClr val="dk1"/>
                </a:solidFill>
                <a:uFillTx/>
                <a:latin typeface="Times New Roman"/>
              </a:rPr>
              <a:t>Медицинским организациям:</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none">
                <a:solidFill>
                  <a:schemeClr val="dk1"/>
                </a:solidFill>
                <a:uFillTx/>
                <a:latin typeface="Times New Roman"/>
              </a:rPr>
              <a:t>- государственной формы собственности, подведомственными МЗ РС(Я), для утверждения;</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none">
                <a:solidFill>
                  <a:schemeClr val="dk1"/>
                </a:solidFill>
                <a:uFillTx/>
                <a:latin typeface="Times New Roman"/>
              </a:rPr>
              <a:t>- государственной формы собственности, подведомственными иным органам государственной власти, в целях уведомления;</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r>
              <a:rPr b="0" lang="ru-RU" sz="2800" strike="noStrike" u="none">
                <a:solidFill>
                  <a:schemeClr val="dk1"/>
                </a:solidFill>
                <a:uFillTx/>
                <a:latin typeface="Times New Roman"/>
              </a:rPr>
              <a:t>- иной формы собственности в целях уведомления.</a:t>
            </a:r>
            <a:endParaRPr b="0" lang="ru-RU" sz="2800" strike="noStrike" u="none">
              <a:solidFill>
                <a:schemeClr val="dk1"/>
              </a:solidFill>
              <a:uFillTx/>
              <a:latin typeface="Georgia"/>
            </a:endParaRPr>
          </a:p>
          <a:p>
            <a:pPr marL="109800" indent="0">
              <a:lnSpc>
                <a:spcPct val="100000"/>
              </a:lnSpc>
              <a:spcBef>
                <a:spcPts val="300"/>
              </a:spcBef>
              <a:buNone/>
              <a:tabLst>
                <a:tab algn="l" pos="0"/>
              </a:tabLst>
            </a:pPr>
            <a:endParaRPr b="0" lang="ru-RU" sz="2800" strike="noStrike" u="none">
              <a:solidFill>
                <a:schemeClr val="dk1"/>
              </a:solidFill>
              <a:uFillTx/>
              <a:latin typeface="Georgia"/>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p:nvPr>
        </p:nvSpPr>
        <p:spPr>
          <a:xfrm>
            <a:off x="539640" y="1378800"/>
            <a:ext cx="8229240" cy="2403360"/>
          </a:xfrm>
          <a:prstGeom prst="rect">
            <a:avLst/>
          </a:prstGeom>
          <a:noFill/>
          <a:ln w="0">
            <a:noFill/>
          </a:ln>
        </p:spPr>
        <p:txBody>
          <a:bodyPr lIns="90000" rIns="90000" tIns="45000" bIns="45000" anchor="t">
            <a:noAutofit/>
          </a:bodyPr>
          <a:p>
            <a:pPr marL="365760" indent="-255960">
              <a:lnSpc>
                <a:spcPct val="100000"/>
              </a:lnSpc>
              <a:spcBef>
                <a:spcPts val="300"/>
              </a:spcBef>
              <a:buNone/>
              <a:tabLst>
                <a:tab algn="l" pos="0"/>
              </a:tabLst>
            </a:pPr>
            <a:endParaRPr b="0" lang="ru-RU" sz="2800" strike="noStrike" u="none">
              <a:solidFill>
                <a:schemeClr val="dk1"/>
              </a:solidFill>
              <a:uFillTx/>
              <a:latin typeface="Georgia"/>
            </a:endParaRPr>
          </a:p>
          <a:p>
            <a:pPr marL="365760" indent="-255960">
              <a:lnSpc>
                <a:spcPct val="100000"/>
              </a:lnSpc>
              <a:spcBef>
                <a:spcPts val="300"/>
              </a:spcBef>
              <a:buNone/>
              <a:tabLst>
                <a:tab algn="l" pos="0"/>
              </a:tabLst>
            </a:pPr>
            <a:endParaRPr b="0" lang="ru-RU" sz="2800" strike="noStrike" u="none">
              <a:solidFill>
                <a:schemeClr val="dk1"/>
              </a:solidFill>
              <a:uFillTx/>
              <a:latin typeface="Georgia"/>
            </a:endParaRPr>
          </a:p>
          <a:p>
            <a:pPr marL="365760" indent="-255960" algn="ctr">
              <a:lnSpc>
                <a:spcPct val="100000"/>
              </a:lnSpc>
              <a:spcBef>
                <a:spcPts val="300"/>
              </a:spcBef>
              <a:buNone/>
              <a:tabLst>
                <a:tab algn="l" pos="0"/>
              </a:tabLst>
            </a:pPr>
            <a:r>
              <a:rPr b="1" lang="ru-RU" sz="4000" strike="noStrike" u="none">
                <a:solidFill>
                  <a:srgbClr val="002060"/>
                </a:solidFill>
                <a:uFillTx/>
                <a:latin typeface="Times New Roman"/>
              </a:rPr>
              <a:t>СПАСИБО ЗА ВНИМАНИЕ!</a:t>
            </a:r>
            <a:endParaRPr b="0" lang="ru-RU" sz="4000" strike="noStrike" u="none">
              <a:solidFill>
                <a:schemeClr val="dk1"/>
              </a:solidFill>
              <a:uFillTx/>
              <a:latin typeface="Georgia"/>
            </a:endParaRPr>
          </a:p>
        </p:txBody>
      </p:sp>
      <p:pic>
        <p:nvPicPr>
          <p:cNvPr id="242" name="Рисунок 3" descr=""/>
          <p:cNvPicPr/>
          <p:nvPr/>
        </p:nvPicPr>
        <p:blipFill>
          <a:blip r:embed="rId1"/>
          <a:stretch/>
        </p:blipFill>
        <p:spPr>
          <a:xfrm rot="19597800">
            <a:off x="860400" y="2106000"/>
            <a:ext cx="880920" cy="645120"/>
          </a:xfrm>
          <a:prstGeom prst="rect">
            <a:avLst/>
          </a:prstGeom>
          <a:ln w="0">
            <a:noFill/>
          </a:ln>
        </p:spPr>
      </p:pic>
      <p:sp>
        <p:nvSpPr>
          <p:cNvPr id="243" name="TextBox 4"/>
          <p:cNvSpPr/>
          <p:nvPr/>
        </p:nvSpPr>
        <p:spPr>
          <a:xfrm>
            <a:off x="1187640" y="3933000"/>
            <a:ext cx="6768360" cy="1461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ru-RU" sz="1800" strike="noStrike" u="none">
                <a:solidFill>
                  <a:schemeClr val="dk1"/>
                </a:solidFill>
                <a:uFillTx/>
                <a:latin typeface="Times New Roman"/>
              </a:rPr>
              <a:t>ВАЖНО! </a:t>
            </a:r>
            <a:r>
              <a:rPr b="0" lang="ru-RU" sz="1800" strike="noStrike" u="none">
                <a:solidFill>
                  <a:schemeClr val="dk1"/>
                </a:solidFill>
                <a:uFillTx/>
                <a:latin typeface="Times New Roman"/>
              </a:rPr>
              <a:t>Кто еще не подписал в СБИС договор об оказании и оплате медицинской помощи по ОМС и дополнительные соглашения – подпишите! </a:t>
            </a:r>
            <a:endParaRPr b="0" lang="ru-RU" sz="1800" strike="noStrike" u="none">
              <a:solidFill>
                <a:srgbClr val="000000"/>
              </a:solidFill>
              <a:uFillTx/>
              <a:latin typeface="Arial"/>
            </a:endParaRPr>
          </a:p>
          <a:p>
            <a:pPr algn="ctr" defTabSz="914400">
              <a:lnSpc>
                <a:spcPct val="100000"/>
              </a:lnSpc>
            </a:pPr>
            <a:endParaRPr b="0" lang="ru-RU" sz="1800" strike="noStrike" u="none">
              <a:solidFill>
                <a:srgbClr val="000000"/>
              </a:solidFill>
              <a:uFillTx/>
              <a:latin typeface="Arial"/>
            </a:endParaRPr>
          </a:p>
          <a:p>
            <a:pPr algn="ctr" defTabSz="914400">
              <a:lnSpc>
                <a:spcPct val="100000"/>
              </a:lnSpc>
            </a:pPr>
            <a:r>
              <a:rPr b="1" lang="ru-RU" sz="1800" strike="noStrike" u="none">
                <a:solidFill>
                  <a:schemeClr val="dk1"/>
                </a:solidFill>
                <a:uFillTx/>
                <a:latin typeface="Times New Roman"/>
              </a:rPr>
              <a:t>По всем вопросам звоните юридический отдел – 32-64-74</a:t>
            </a:r>
            <a:endParaRPr b="0" lang="ru-RU"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_rels/theme2.xml.rels><?xml version="1.0" encoding="UTF-8"?>
<Relationships xmlns="http://schemas.openxmlformats.org/package/2006/relationships"><Relationship Id="rId1" Type="http://schemas.openxmlformats.org/officeDocument/2006/relationships/image" Target="../media/image1.jpeg"/>
</Relationships>
</file>

<file path=ppt/theme/_rels/theme3.xml.rels><?xml version="1.0" encoding="UTF-8"?>
<Relationships xmlns="http://schemas.openxmlformats.org/package/2006/relationships"><Relationship Id="rId1" Type="http://schemas.openxmlformats.org/officeDocument/2006/relationships/image" Target="../media/image1.jpeg"/>
</Relationships>
</file>

<file path=ppt/theme/_rels/theme4.xml.rels><?xml version="1.0" encoding="UTF-8"?>
<Relationships xmlns="http://schemas.openxmlformats.org/package/2006/relationships"><Relationship Id="rId1" Type="http://schemas.openxmlformats.org/officeDocument/2006/relationships/image" Target="../media/image1.jpeg"/>
</Relationships>
</file>

<file path=ppt/theme/_rels/theme5.xml.rels><?xml version="1.0" encoding="UTF-8"?>
<Relationships xmlns="http://schemas.openxmlformats.org/package/2006/relationships"><Relationship Id="rId1" Type="http://schemas.openxmlformats.org/officeDocument/2006/relationships/image" Target="../media/image1.jpeg"/>
</Relationships>
</file>

<file path=ppt/theme/_rels/theme6.xml.rels><?xml version="1.0" encoding="UTF-8"?>
<Relationships xmlns="http://schemas.openxmlformats.org/package/2006/relationships"><Relationship Id="rId1" Type="http://schemas.openxmlformats.org/officeDocument/2006/relationships/image" Target="../media/image1.jpeg"/>
</Relationships>
</file>

<file path=ppt/theme/_rels/theme7.xml.rels><?xml version="1.0" encoding="UTF-8"?>
<Relationships xmlns="http://schemas.openxmlformats.org/package/2006/relationships"><Relationship Id="rId1" Type="http://schemas.openxmlformats.org/officeDocument/2006/relationships/image" Target="../media/image1.jpeg"/>
</Relationships>
</file>

<file path=ppt/theme/_rels/theme8.xml.rels><?xml version="1.0" encoding="UTF-8"?>
<Relationships xmlns="http://schemas.openxmlformats.org/package/2006/relationships"><Relationship Id="rId1" Type="http://schemas.openxmlformats.org/officeDocument/2006/relationships/image" Target="../media/image1.jpeg"/>
</Relationships>
</file>

<file path=ppt/theme/_rels/theme9.xml.rels><?xml version="1.0" encoding="UTF-8"?>
<Relationships xmlns="http://schemas.openxmlformats.org/package/2006/relationships"><Relationship Id="rId1" Type="http://schemas.openxmlformats.org/officeDocument/2006/relationships/image" Target="../media/image1.jpeg"/>
</Relationships>
</file>

<file path=ppt/theme/_rels/theme10.xml.rels><?xml version="1.0" encoding="UTF-8"?>
<Relationships xmlns="http://schemas.openxmlformats.org/package/2006/relationships"><Relationship Id="rId1" Type="http://schemas.openxmlformats.org/officeDocument/2006/relationships/image" Target="../media/image1.jpeg"/>
</Relationships>
</file>

<file path=ppt/theme/_rels/theme11.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2.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3.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4.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5.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6.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7.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8.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9.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10.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ppt/theme/theme11.xml><?xml version="1.0" encoding="utf-8"?>
<a:theme xmlns:a="http://schemas.openxmlformats.org/drawingml/2006/main" xmlns:r="http://schemas.openxmlformats.org/officeDocument/2006/relationships" name="Городская">
  <a:themeElements>
    <a:clrScheme name="Аспект">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Городская">
      <a:majorFont>
        <a:latin typeface="Trebuchet MS" pitchFamily="0" charset="1"/>
        <a:ea typeface=""/>
        <a:cs typeface=""/>
      </a:majorFont>
      <a:minorFont>
        <a:latin typeface="Georgia" pitchFamily="0" charset="1"/>
        <a:ea typeface=""/>
        <a:cs typeface=""/>
      </a:minorFont>
    </a:fontScheme>
    <a:fmtScheme>
      <a:fillStyleLst>
        <a:solidFill>
          <a:schemeClr val="phClr"/>
        </a:solidFill>
        <a:gradFill>
          <a:gsLst>
            <a:gs pos="0">
              <a:schemeClr val="phClr">
                <a:tint val="1000"/>
              </a:schemeClr>
            </a:gs>
            <a:gs pos="55000">
              <a:schemeClr val="phClr">
                <a:tint val="12000"/>
              </a:schemeClr>
            </a:gs>
            <a:gs pos="100000">
              <a:schemeClr val="phClr">
                <a:tint val="45000"/>
              </a:schemeClr>
            </a:gs>
          </a:gsLst>
          <a:path path="circle">
            <a:fillToRect l="-40000" t="-90000" r="140000" b="190000"/>
          </a:path>
          <a:tileRect l="0" t="0" r="0" b="0"/>
        </a:gradFill>
        <a:gradFill>
          <a:gsLst>
            <a:gs pos="0">
              <a:schemeClr val="phClr">
                <a:tint val="43000"/>
              </a:schemeClr>
            </a:gs>
            <a:gs pos="55000">
              <a:schemeClr val="phClr">
                <a:tint val="83000"/>
              </a:schemeClr>
            </a:gs>
            <a:gs pos="100000">
              <a:schemeClr val="phClr">
                <a:shade val="85000"/>
              </a:schemeClr>
            </a:gs>
          </a:gsLst>
          <a:path path="circle">
            <a:fillToRect l="-40000" t="-90000" r="140000" b="190000"/>
          </a:path>
          <a:tileRect l="0" t="0" r="0" b="0"/>
        </a:gradFill>
      </a:fillStyleLst>
      <a:lnStyleLst>
        <a:ln w="9525" cap="flat" cmpd="sng" algn="ctr">
          <a:prstDash val="solid"/>
        </a:ln>
        <a:ln w="19050" cap="flat" cmpd="sng" algn="ctr">
          <a:prstDash val="solid"/>
        </a:ln>
        <a:ln w="3175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100000">
              <a:schemeClr val="phClr">
                <a:tint val="80000"/>
              </a:schemeClr>
            </a:gs>
            <a:gs pos="60000">
              <a:schemeClr val="phClr">
                <a:shade val="38000"/>
              </a:schemeClr>
            </a:gs>
            <a:gs pos="0">
              <a:schemeClr val="phClr">
                <a:shade val="30000"/>
              </a:schemeClr>
            </a:gs>
          </a:gsLst>
          <a:lin ang="5400000" scaled="0"/>
          <a:tileRect l="0" t="0" r="0" b="0"/>
        </a:gradFill>
        <a:blipFill rotWithShape="0">
          <a:blip r:embed="rId1"/>
          <a:srcRect l="0" t="0" r="0" b="0"/>
          <a:tile tx="0" ty="0" sx="80000" sy="80000" flip="none" algn="tl"/>
        </a:blipFill>
      </a:bgFillStyleLst>
    </a:fmtScheme>
  </a:themeElements>
</a:theme>
</file>

<file path=docProps/app.xml><?xml version="1.0" encoding="utf-8"?>
<Properties xmlns="http://schemas.openxmlformats.org/officeDocument/2006/extended-properties" xmlns:vt="http://schemas.openxmlformats.org/officeDocument/2006/docPropsVTypes">
  <Template/>
  <TotalTime>13421</TotalTime>
  <Application>LibreOffice/24.8.3.2$Linux_X86_64 LibreOffice_project/480$Build-2</Application>
  <AppVersion>15.0000</AppVersion>
  <Words>885</Words>
  <Paragraphs>42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2017-01-17T02:13:09Z</dcterms:created>
  <dc:creator>Okoneshnikova</dc:creator>
  <dc:description/>
  <dc:language>ru-RU</dc:language>
  <cp:lastModifiedBy/>
  <cp:lastPrinted>2022-04-04T05:01:33Z</cp:lastPrinted>
  <dcterms:modified xsi:type="dcterms:W3CDTF">2025-03-12T16:06:47Z</dcterms:modified>
  <cp:revision>410</cp:revision>
  <dc:subject/>
  <dc:title>Деятельность юридического отдела за 2016 год</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Экран (4:3)</vt:lpwstr>
  </property>
  <property fmtid="{D5CDD505-2E9C-101B-9397-08002B2CF9AE}" pid="3" name="Slides">
    <vt:i4>10</vt:i4>
  </property>
</Properties>
</file>